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4VNx+gTUs6zkp9oRTtLvLIylR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B22EFA-240C-43F3-BFC4-ED961CC98941}">
  <a:tblStyle styleId="{49B22EFA-240C-43F3-BFC4-ED961CC98941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75"/>
            <a:ext cx="9349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Project: TA Report System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IE04 Weekly Progress Report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2022/11/16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Activities of Previous Week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{49B22EFA-240C-43F3-BFC4-ED961CC98941}</a:tableStyleId>
              </a:tblPr>
              <a:tblGrid>
                <a:gridCol w="4257700"/>
                <a:gridCol w="1689050"/>
                <a:gridCol w="1426125"/>
                <a:gridCol w="1595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Work Hours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Studied more a</a:t>
                      </a:r>
                      <a:r>
                        <a:rPr lang="en-US" sz="1800"/>
                        <a:t>bout Django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Put links to UI mockups in README.md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Continued working on setting up environment for Tomohito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create sequence diagram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90%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r>
                        <a:rPr lang="en-US" sz="1800"/>
                        <a:t>    </a:t>
                      </a:r>
                      <a:r>
                        <a:rPr lang="en-US"/>
                        <a:t>               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r>
                        <a:rPr lang="en-US" sz="1800"/>
                        <a:t>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Plan for This Week</a:t>
            </a:r>
            <a:endParaRPr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{49B22EFA-240C-43F3-BFC4-ED961CC98941}</a:tableStyleId>
              </a:tblPr>
              <a:tblGrid>
                <a:gridCol w="5720250"/>
                <a:gridCol w="1593900"/>
                <a:gridCol w="175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Hours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Modify admin page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4:00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phase backlog + detailed task description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Revise class diagram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r>
                        <a:rPr lang="en-US" sz="1800"/>
                        <a:t>equence diagram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</a:t>
                      </a:r>
                      <a:r>
                        <a:rPr lang="en-US" sz="1800"/>
                        <a:t>evise use cases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Finish setting up environment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13:00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Phase Task Board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840735" y="1825625"/>
            <a:ext cx="10510430" cy="4351200"/>
            <a:chOff x="2535" y="0"/>
            <a:chExt cx="10510430" cy="4351200"/>
          </a:xfrm>
        </p:grpSpPr>
        <p:sp>
          <p:nvSpPr>
            <p:cNvPr id="111" name="Google Shape;111;p4"/>
            <p:cNvSpPr/>
            <p:nvPr/>
          </p:nvSpPr>
          <p:spPr>
            <a:xfrm>
              <a:off x="253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53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Do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5130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6987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Phase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5130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6987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Admin page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5130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26987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Sequence diagram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5130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6987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676811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676811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Progress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925581" y="1306676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925581" y="2820508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2964008" y="2858935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351088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5351088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Review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599858" y="1305401"/>
              <a:ext cx="1990200" cy="2828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658148" y="1363691"/>
              <a:ext cx="1873500" cy="27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Use case diagram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Class diagram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UI Mockups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02536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802536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Done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27413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829270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Product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27413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829270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Hello world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27413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829270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27413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829270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2964008" y="1345103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Issues &amp; Risks (*if any)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Solution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Deadline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2018-09-25T05:16:53Z</dcterms:created>
  <dc:creator>廉太郎 吉岡</dc:creator>
</cp:coreProperties>
</file>