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xrE7En5PlmgiPKV6tt4xx278K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DEA5C3-EC7A-436E-8F17-1DCFC14BBB85}">
  <a:tblStyle styleId="{31DEA5C3-EC7A-436E-8F17-1DCFC14BBB85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75"/>
            <a:ext cx="9349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Project: TA Report System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IE04 Weekly Progress Report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2022/1/18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Sauce Katsudon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Activities of Previous Week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{31DEA5C3-EC7A-436E-8F17-1DCFC14BBB85}</a:tableStyleId>
              </a:tblPr>
              <a:tblGrid>
                <a:gridCol w="4257700"/>
                <a:gridCol w="1689050"/>
                <a:gridCol w="1459175"/>
                <a:gridCol w="156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Status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Work Hours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Revise system design and future plan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 on calendar display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40%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make logout function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30%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Plan for This Week</a:t>
            </a:r>
            <a:endParaRPr/>
          </a:p>
        </p:txBody>
      </p:sp>
      <p:graphicFrame>
        <p:nvGraphicFramePr>
          <p:cNvPr id="101" name="Google Shape;101;p3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{31DEA5C3-EC7A-436E-8F17-1DCFC14BBB85}</a:tableStyleId>
              </a:tblPr>
              <a:tblGrid>
                <a:gridCol w="5720250"/>
                <a:gridCol w="1593900"/>
                <a:gridCol w="1753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 Hours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Continue working on the calendar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 on working hours input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create logout function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Phase Task Board</a:t>
            </a:r>
            <a:endParaRPr/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840735" y="1825625"/>
            <a:ext cx="10510430" cy="4351200"/>
            <a:chOff x="2535" y="0"/>
            <a:chExt cx="10510430" cy="4351200"/>
          </a:xfrm>
        </p:grpSpPr>
        <p:sp>
          <p:nvSpPr>
            <p:cNvPr id="110" name="Google Shape;110;p4"/>
            <p:cNvSpPr/>
            <p:nvPr/>
          </p:nvSpPr>
          <p:spPr>
            <a:xfrm>
              <a:off x="253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253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Do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5130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26987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Working hours input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5130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26987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5130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26987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5130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26987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76811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2676811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Progress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925581" y="1306676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925581" y="2820508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2964008" y="2858935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351088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5351088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Review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99858" y="1305401"/>
              <a:ext cx="1990200" cy="2828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5658148" y="1363691"/>
              <a:ext cx="1873500" cy="27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Models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Class diagram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Sequence diagram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02536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802536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Done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27413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829270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Product backlog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27413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829270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Hello world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27413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829270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UI Mockups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27413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829270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Use case diagram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2964008" y="1345103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Views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Issues &amp; Risks (*if any)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Writing </a:t>
            </a:r>
            <a:r>
              <a:rPr lang="en-US"/>
              <a:t>working hours in to the database is difficult with the JS code from webflow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Need to make separate pop-up window for each day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Solution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Re-write JS code for the report calendar page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Dead</a:t>
            </a:r>
            <a:r>
              <a:rPr lang="en-US"/>
              <a:t>line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2018-09-25T05:16:53Z</dcterms:created>
  <dc:creator>廉太郎 吉岡</dc:creator>
</cp:coreProperties>
</file>