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684a6e84b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8684a6e84b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684a6e84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684a6e84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684a6e84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684a6e84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684a6e8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684a6e8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684a6e84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684a6e84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684a6e84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684a6e84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81"/>
            <a:ext cx="7012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/>
              <a:t>Project: TA Report System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IE04 Phase 1 Presentation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2022/11/09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Goal: A system that is simple and easy to use.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we want to do: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Simplify the process of submitting the report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</a:t>
            </a:r>
            <a:r>
              <a:rPr lang="en"/>
              <a:t>taff can check and manage the reports easily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TA/SA can input their working time easily and will be able to keep track of the total working hours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Lecturers can see all the TA/SA of the course they’re teaching (progress of each TA/SA)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Demo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3790" r="0" t="1931"/>
          <a:stretch/>
        </p:blipFill>
        <p:spPr>
          <a:xfrm>
            <a:off x="0" y="49575"/>
            <a:ext cx="9144000" cy="524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3929" r="0" t="2410"/>
          <a:stretch/>
        </p:blipFill>
        <p:spPr>
          <a:xfrm>
            <a:off x="0" y="0"/>
            <a:ext cx="9144000" cy="522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