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09F1601-08E8-413A-8E48-4509E9A58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Project Campaign_Group 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24F3222-19F1-4C09-BCAF-35010D92A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20/05/2023 19:10:01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Ideal Goal for each Project Campaign">
            <a:extLst>
              <a:ext uri="{FF2B5EF4-FFF2-40B4-BE49-F238E27FC236}">
                <a16:creationId xmlns:a16="http://schemas.microsoft.com/office/drawing/2014/main" id="{98BAF631-EA6D-407C-B277-C29A10315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43" y="0"/>
            <a:ext cx="10073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he most project name performa by goal">
            <a:extLst>
              <a:ext uri="{FF2B5EF4-FFF2-40B4-BE49-F238E27FC236}">
                <a16:creationId xmlns:a16="http://schemas.microsoft.com/office/drawing/2014/main" id="{9CC50305-5896-400A-9427-C25A2ED46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08"/>
          <a:stretch/>
        </p:blipFill>
        <p:spPr>
          <a:xfrm>
            <a:off x="274320" y="0"/>
            <a:ext cx="5640438" cy="6685280"/>
          </a:xfrm>
          <a:prstGeom prst="rect">
            <a:avLst/>
          </a:prstGeom>
        </p:spPr>
      </p:pic>
      <p:pic>
        <p:nvPicPr>
          <p:cNvPr id="3" name="slide9" descr="The most project name performa by goal">
            <a:extLst>
              <a:ext uri="{FF2B5EF4-FFF2-40B4-BE49-F238E27FC236}">
                <a16:creationId xmlns:a16="http://schemas.microsoft.com/office/drawing/2014/main" id="{2A365D3B-3A47-CEB0-D6A4-D1986915BA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2650" b="-138"/>
          <a:stretch/>
        </p:blipFill>
        <p:spPr>
          <a:xfrm>
            <a:off x="6096000" y="86360"/>
            <a:ext cx="6096000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ject Campaign">
            <a:extLst>
              <a:ext uri="{FF2B5EF4-FFF2-40B4-BE49-F238E27FC236}">
                <a16:creationId xmlns:a16="http://schemas.microsoft.com/office/drawing/2014/main" id="{FABB9DDA-46F3-489E-8261-07058B995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oal">
            <a:extLst>
              <a:ext uri="{FF2B5EF4-FFF2-40B4-BE49-F238E27FC236}">
                <a16:creationId xmlns:a16="http://schemas.microsoft.com/office/drawing/2014/main" id="{FFAE02A2-7D21-4F99-A57C-E8177FD9A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" y="0"/>
            <a:ext cx="11854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ledge">
            <a:extLst>
              <a:ext uri="{FF2B5EF4-FFF2-40B4-BE49-F238E27FC236}">
                <a16:creationId xmlns:a16="http://schemas.microsoft.com/office/drawing/2014/main" id="{DD351735-0AA6-4A6C-B456-D56208A8E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9" y="0"/>
            <a:ext cx="11854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st posted project">
            <a:extLst>
              <a:ext uri="{FF2B5EF4-FFF2-40B4-BE49-F238E27FC236}">
                <a16:creationId xmlns:a16="http://schemas.microsoft.com/office/drawing/2014/main" id="{DB7A95E5-E19C-4E93-9699-7F05E4ED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546454"/>
            <a:ext cx="12100559" cy="57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deal blurb length">
            <a:extLst>
              <a:ext uri="{FF2B5EF4-FFF2-40B4-BE49-F238E27FC236}">
                <a16:creationId xmlns:a16="http://schemas.microsoft.com/office/drawing/2014/main" id="{1B419C6A-E99D-4A08-8C8A-E349454E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" y="421640"/>
            <a:ext cx="12178929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st projects per month">
            <a:extLst>
              <a:ext uri="{FF2B5EF4-FFF2-40B4-BE49-F238E27FC236}">
                <a16:creationId xmlns:a16="http://schemas.microsoft.com/office/drawing/2014/main" id="{DF28ECD6-529A-4C23-8BD8-01748614F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620"/>
            <a:ext cx="12192871" cy="58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5 Pledged by Category Project">
            <a:extLst>
              <a:ext uri="{FF2B5EF4-FFF2-40B4-BE49-F238E27FC236}">
                <a16:creationId xmlns:a16="http://schemas.microsoft.com/office/drawing/2014/main" id="{F058B31D-1ADF-4009-AF03-5F3A2328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042"/>
            <a:ext cx="12192001" cy="522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p 7 Most Pledged by Country">
            <a:extLst>
              <a:ext uri="{FF2B5EF4-FFF2-40B4-BE49-F238E27FC236}">
                <a16:creationId xmlns:a16="http://schemas.microsoft.com/office/drawing/2014/main" id="{615E23E6-5E14-47BC-992F-5EDC8EC5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840"/>
            <a:ext cx="12180369" cy="510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Layar Lebar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Dashboard Project Campaign_Group 4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Project Campaign_Group 4</dc:title>
  <dc:creator/>
  <cp:lastModifiedBy>Angelita Panjaitan</cp:lastModifiedBy>
  <cp:revision>13</cp:revision>
  <dcterms:created xsi:type="dcterms:W3CDTF">2023-05-20T12:10:02Z</dcterms:created>
  <dcterms:modified xsi:type="dcterms:W3CDTF">2023-05-20T12:19:41Z</dcterms:modified>
</cp:coreProperties>
</file>