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DBE3-41FC-4E8E-A5AD-45BB779593E6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641D-6056-4374-B5F1-03872BAE1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70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641D-6056-4374-B5F1-03872BAE131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90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641D-6056-4374-B5F1-03872BAE131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90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641D-6056-4374-B5F1-03872BAE131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90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641D-6056-4374-B5F1-03872BAE131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90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6FD24D-EF92-4915-A6C9-08C0DA636C00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A75846-2976-41F7-9C53-C6CB37316E02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utorizacionesmp@coomeva.com.c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3001888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152127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CO" sz="5300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LÍNEA LISA </a:t>
            </a:r>
            <a:r>
              <a:rPr lang="es-CO" sz="4900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018000961338</a:t>
            </a:r>
            <a:r>
              <a:rPr lang="es-ES" sz="5300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ES" sz="5300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endParaRPr lang="es-CO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552728" cy="338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" y="6089605"/>
            <a:ext cx="3504128" cy="72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089605"/>
            <a:ext cx="5580111" cy="76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352928" cy="3793976"/>
          </a:xfrm>
        </p:spPr>
        <p:txBody>
          <a:bodyPr>
            <a:normAutofit/>
          </a:bodyPr>
          <a:lstStyle/>
          <a:p>
            <a:pPr fontAlgn="ctr">
              <a:spcBef>
                <a:spcPts val="0"/>
              </a:spcBef>
            </a:pPr>
            <a:endParaRPr lang="es-CO" sz="2500" dirty="0">
              <a:latin typeface="Arial Narrow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9361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b="1" dirty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SERVICIOS LISA MP</a:t>
            </a:r>
            <a:endParaRPr lang="es-ES" b="1" dirty="0"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" y="6089605"/>
            <a:ext cx="3504128" cy="72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089605"/>
            <a:ext cx="5580111" cy="76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587482" cy="474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5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704856" cy="367240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s-CO" dirty="0">
                <a:solidFill>
                  <a:schemeClr val="tx1"/>
                </a:solidFill>
              </a:rPr>
              <a:t>SALUD ORAL  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USUARIOS SIN UTILIZACIÓN.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  USUARIOS NUNCA HAN UTILIZADO EL SERVICIO</a:t>
            </a:r>
            <a:r>
              <a:rPr lang="es-CO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s-CO" dirty="0" smtClean="0">
                <a:solidFill>
                  <a:schemeClr val="tx1"/>
                </a:solidFill>
              </a:rPr>
              <a:t>LLAMADAS POSTQUIRÚRGICAS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s-CO" dirty="0" smtClean="0">
                <a:solidFill>
                  <a:schemeClr val="tx1"/>
                </a:solidFill>
              </a:rPr>
              <a:t>LLAMADAS </a:t>
            </a:r>
            <a:r>
              <a:rPr lang="es-CO" dirty="0">
                <a:solidFill>
                  <a:schemeClr val="tx1"/>
                </a:solidFill>
              </a:rPr>
              <a:t>CARTERA </a:t>
            </a:r>
            <a:r>
              <a:rPr lang="es-CO" dirty="0" smtClean="0">
                <a:solidFill>
                  <a:schemeClr val="tx1"/>
                </a:solidFill>
              </a:rPr>
              <a:t>MP</a:t>
            </a:r>
          </a:p>
          <a:p>
            <a:pPr marL="457200" indent="-457200" algn="l">
              <a:buFont typeface="+mj-lt"/>
              <a:buAutoNum type="arabicParenR"/>
            </a:pPr>
            <a:r>
              <a:rPr lang="es-CO" dirty="0" smtClean="0">
                <a:solidFill>
                  <a:schemeClr val="tx1"/>
                </a:solidFill>
              </a:rPr>
              <a:t>CAMPAÑA PRESTADORES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CHEQUES RETENIDOS.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CHEQUES PENDIENTES POR RECLAMAR</a:t>
            </a:r>
            <a:r>
              <a:rPr lang="es-CO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152127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CO" dirty="0">
                <a:solidFill>
                  <a:srgbClr val="006600"/>
                </a:solidFill>
              </a:rPr>
              <a:t>CAMPAÑAS LISA MP</a:t>
            </a:r>
            <a:r>
              <a:rPr lang="es-ES" dirty="0">
                <a:solidFill>
                  <a:srgbClr val="006600"/>
                </a:solidFill>
              </a:rPr>
              <a:t/>
            </a:r>
            <a:br>
              <a:rPr lang="es-ES" dirty="0">
                <a:solidFill>
                  <a:srgbClr val="006600"/>
                </a:solidFill>
              </a:rPr>
            </a:br>
            <a: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" y="6089605"/>
            <a:ext cx="3504128" cy="72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089605"/>
            <a:ext cx="5580111" cy="76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34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704856" cy="367240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lphaUcPeriod"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Autorizacionesmp@coomeva.com.co</a:t>
            </a:r>
            <a:endParaRPr lang="es-CO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Escanear Historia Clinica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Remisión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CO" dirty="0" smtClean="0">
                <a:solidFill>
                  <a:schemeClr val="tx1"/>
                </a:solidFill>
              </a:rPr>
              <a:t>Escribir donde  necesita  el procedimiento (Medellín, Cali, Bogotá, Barranquilla etc.)</a:t>
            </a:r>
          </a:p>
          <a:p>
            <a:pPr algn="l"/>
            <a:endParaRPr lang="es-CO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CO" dirty="0" smtClean="0">
                <a:solidFill>
                  <a:schemeClr val="tx1"/>
                </a:solidFill>
              </a:rPr>
              <a:t>Para  acceder  a estor  servicios  las empresas  va a tener un código y  una  persona a quien asignen</a:t>
            </a:r>
            <a:endParaRPr lang="es-CO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s-CO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152127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ES" dirty="0" smtClean="0">
                <a:solidFill>
                  <a:srgbClr val="006600"/>
                </a:solidFill>
              </a:rPr>
              <a:t>Línea de Autorizaciones</a:t>
            </a:r>
            <a: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CO" b="1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" y="6089605"/>
            <a:ext cx="3504128" cy="72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089605"/>
            <a:ext cx="5580111" cy="76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035459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61</TotalTime>
  <Words>85</Words>
  <Application>Microsoft Office PowerPoint</Application>
  <PresentationFormat>Presentación en pantalla 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Transmisión de listas</vt:lpstr>
      <vt:lpstr>LÍNEA LISA 018000961338 </vt:lpstr>
      <vt:lpstr>SERVICIOS LISA MP</vt:lpstr>
      <vt:lpstr>CAMPAÑAS LISA MP    </vt:lpstr>
      <vt:lpstr>Línea de Autorizaciones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LÍNEA LISA</dc:title>
  <dc:creator>Janet Milena Sanchez Marin</dc:creator>
  <cp:lastModifiedBy>Usuario</cp:lastModifiedBy>
  <cp:revision>6</cp:revision>
  <dcterms:created xsi:type="dcterms:W3CDTF">2015-08-08T03:47:16Z</dcterms:created>
  <dcterms:modified xsi:type="dcterms:W3CDTF">2016-08-05T15:54:17Z</dcterms:modified>
</cp:coreProperties>
</file>