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57" r:id="rId4"/>
    <p:sldId id="256" r:id="rId5"/>
    <p:sldId id="265" r:id="rId6"/>
    <p:sldId id="266" r:id="rId7"/>
  </p:sldIdLst>
  <p:sldSz cx="6858000" cy="972185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80F92FFB-A20C-494A-8FA7-07053A704C82}">
          <p14:sldIdLst>
            <p14:sldId id="260"/>
            <p14:sldId id="261"/>
            <p14:sldId id="257"/>
            <p14:sldId id="256"/>
            <p14:sldId id="265"/>
          </p14:sldIdLst>
        </p14:section>
        <p14:section name="Sección sin título" id="{8A0E6ED5-30F9-4CD4-B822-6F34474D4BA7}">
          <p14:sldIdLst>
            <p14:sldId id="266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3062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21" autoAdjust="0"/>
    <p:restoredTop sz="92460" autoAdjust="0"/>
  </p:normalViewPr>
  <p:slideViewPr>
    <p:cSldViewPr>
      <p:cViewPr>
        <p:scale>
          <a:sx n="56" d="100"/>
          <a:sy n="56" d="100"/>
        </p:scale>
        <p:origin x="-1980" y="-72"/>
      </p:cViewPr>
      <p:guideLst>
        <p:guide orient="horz" pos="3062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2B32264-B584-49AB-B3B2-E8CC10A57585}" type="doc">
      <dgm:prSet loTypeId="urn:microsoft.com/office/officeart/2005/8/layout/matrix3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8E15A5F9-E70D-4427-A2D3-7C1D597F1856}">
      <dgm:prSet phldrT="[Texto]" custT="1"/>
      <dgm:spPr>
        <a:solidFill>
          <a:srgbClr val="0070C0"/>
        </a:solidFill>
        <a:ln>
          <a:solidFill>
            <a:srgbClr val="0070C0"/>
          </a:solidFill>
        </a:ln>
      </dgm:spPr>
      <dgm:t>
        <a:bodyPr/>
        <a:lstStyle/>
        <a:p>
          <a:r>
            <a:rPr lang="es-CO" sz="1400" dirty="0" smtClean="0"/>
            <a:t>Atención domiciliaria 24 horas</a:t>
          </a:r>
          <a:endParaRPr lang="es-CO" sz="1400" dirty="0"/>
        </a:p>
      </dgm:t>
    </dgm:pt>
    <dgm:pt modelId="{07842926-6A82-4EE1-BCBF-60E0C8E622BF}" type="parTrans" cxnId="{6FADB687-1BFF-4DC6-B1E0-408FFE23B70E}">
      <dgm:prSet/>
      <dgm:spPr/>
      <dgm:t>
        <a:bodyPr/>
        <a:lstStyle/>
        <a:p>
          <a:endParaRPr lang="es-CO" sz="2000"/>
        </a:p>
      </dgm:t>
    </dgm:pt>
    <dgm:pt modelId="{3BE2353A-FE56-4D25-91B4-1CC3E437C750}" type="sibTrans" cxnId="{6FADB687-1BFF-4DC6-B1E0-408FFE23B70E}">
      <dgm:prSet/>
      <dgm:spPr/>
      <dgm:t>
        <a:bodyPr/>
        <a:lstStyle/>
        <a:p>
          <a:endParaRPr lang="es-CO" sz="2000"/>
        </a:p>
      </dgm:t>
    </dgm:pt>
    <dgm:pt modelId="{B12E0133-2688-495C-97B2-7E10E43F4545}">
      <dgm:prSet phldrT="[Texto]" custT="1"/>
      <dgm:spPr>
        <a:solidFill>
          <a:srgbClr val="00B050"/>
        </a:solidFill>
      </dgm:spPr>
      <dgm:t>
        <a:bodyPr/>
        <a:lstStyle/>
        <a:p>
          <a:r>
            <a:rPr lang="es-CO" sz="1400" dirty="0" smtClean="0"/>
            <a:t>Médico y paramédico</a:t>
          </a:r>
          <a:endParaRPr lang="es-CO" sz="1400" dirty="0"/>
        </a:p>
      </dgm:t>
    </dgm:pt>
    <dgm:pt modelId="{6078D4AE-4C00-451E-B251-4CF01E0B8DB3}" type="parTrans" cxnId="{81F2CAF0-CFD7-4D06-A994-0479F40CE7CD}">
      <dgm:prSet/>
      <dgm:spPr/>
      <dgm:t>
        <a:bodyPr/>
        <a:lstStyle/>
        <a:p>
          <a:endParaRPr lang="es-CO" sz="2000"/>
        </a:p>
      </dgm:t>
    </dgm:pt>
    <dgm:pt modelId="{E6FC28C2-DF20-4AA2-B347-E1E74877FC21}" type="sibTrans" cxnId="{81F2CAF0-CFD7-4D06-A994-0479F40CE7CD}">
      <dgm:prSet/>
      <dgm:spPr/>
      <dgm:t>
        <a:bodyPr/>
        <a:lstStyle/>
        <a:p>
          <a:endParaRPr lang="es-CO" sz="2000"/>
        </a:p>
      </dgm:t>
    </dgm:pt>
    <dgm:pt modelId="{C6F5AC8E-9C1B-479C-9F4F-ECBA346A0102}">
      <dgm:prSet phldrT="[Texto]"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s-CO" sz="1400" dirty="0" smtClean="0"/>
            <a:t>Medicamentos e insumos</a:t>
          </a:r>
          <a:endParaRPr lang="es-CO" sz="1400" dirty="0"/>
        </a:p>
      </dgm:t>
    </dgm:pt>
    <dgm:pt modelId="{97EBEB31-4AA8-47CE-A02A-E88AE93CC000}" type="parTrans" cxnId="{4E01C046-CC58-45CF-A61E-9C92BFBC25E4}">
      <dgm:prSet/>
      <dgm:spPr/>
      <dgm:t>
        <a:bodyPr/>
        <a:lstStyle/>
        <a:p>
          <a:endParaRPr lang="es-CO" sz="2000"/>
        </a:p>
      </dgm:t>
    </dgm:pt>
    <dgm:pt modelId="{B904B441-319C-48B7-80B4-033B811DEC16}" type="sibTrans" cxnId="{4E01C046-CC58-45CF-A61E-9C92BFBC25E4}">
      <dgm:prSet/>
      <dgm:spPr/>
      <dgm:t>
        <a:bodyPr/>
        <a:lstStyle/>
        <a:p>
          <a:endParaRPr lang="es-CO" sz="2000"/>
        </a:p>
      </dgm:t>
    </dgm:pt>
    <dgm:pt modelId="{8EBE1ACE-97E4-440E-8109-C05130AE4A56}">
      <dgm:prSet custT="1"/>
      <dgm:spPr>
        <a:solidFill>
          <a:srgbClr val="92D050"/>
        </a:solidFill>
      </dgm:spPr>
      <dgm:t>
        <a:bodyPr/>
        <a:lstStyle/>
        <a:p>
          <a:r>
            <a:rPr lang="es-CO" sz="1400" dirty="0" smtClean="0"/>
            <a:t>Traslado</a:t>
          </a:r>
          <a:endParaRPr lang="es-CO" sz="1400" dirty="0"/>
        </a:p>
      </dgm:t>
    </dgm:pt>
    <dgm:pt modelId="{79153177-67EF-46EA-9265-3FC2776D2926}" type="parTrans" cxnId="{1EFF617C-3FA2-4D64-9692-D4CBEBC123A2}">
      <dgm:prSet/>
      <dgm:spPr/>
      <dgm:t>
        <a:bodyPr/>
        <a:lstStyle/>
        <a:p>
          <a:endParaRPr lang="es-CO" sz="2000"/>
        </a:p>
      </dgm:t>
    </dgm:pt>
    <dgm:pt modelId="{A8457FC5-8DF5-4A97-AAA9-137F7B0BC29A}" type="sibTrans" cxnId="{1EFF617C-3FA2-4D64-9692-D4CBEBC123A2}">
      <dgm:prSet/>
      <dgm:spPr/>
      <dgm:t>
        <a:bodyPr/>
        <a:lstStyle/>
        <a:p>
          <a:endParaRPr lang="es-CO" sz="2000"/>
        </a:p>
      </dgm:t>
    </dgm:pt>
    <dgm:pt modelId="{AB207CD8-1E64-4332-BEA4-024D13580576}" type="pres">
      <dgm:prSet presAssocID="{62B32264-B584-49AB-B3B2-E8CC10A57585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400C4875-832B-4713-B354-4A6CBB8CBB30}" type="pres">
      <dgm:prSet presAssocID="{62B32264-B584-49AB-B3B2-E8CC10A57585}" presName="diamond" presStyleLbl="bgShp" presStyleIdx="0" presStyleCnt="1"/>
      <dgm:spPr/>
    </dgm:pt>
    <dgm:pt modelId="{DB29A426-5C7A-487E-9DA0-85445B372C8A}" type="pres">
      <dgm:prSet presAssocID="{62B32264-B584-49AB-B3B2-E8CC10A57585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53CCC5A0-0FC4-4BF5-B83C-D3FBC75AA7E1}" type="pres">
      <dgm:prSet presAssocID="{62B32264-B584-49AB-B3B2-E8CC10A57585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571CE2F1-3886-41DA-857E-5F95C5E8A60C}" type="pres">
      <dgm:prSet presAssocID="{62B32264-B584-49AB-B3B2-E8CC10A57585}" presName="quad3" presStyleLbl="node1" presStyleIdx="2" presStyleCnt="4" custLinFactNeighborX="-179" custLinFactNeighborY="-202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26158508-EA36-4643-89F4-703A10440E9B}" type="pres">
      <dgm:prSet presAssocID="{62B32264-B584-49AB-B3B2-E8CC10A57585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81F2CAF0-CFD7-4D06-A994-0479F40CE7CD}" srcId="{62B32264-B584-49AB-B3B2-E8CC10A57585}" destId="{B12E0133-2688-495C-97B2-7E10E43F4545}" srcOrd="1" destOrd="0" parTransId="{6078D4AE-4C00-451E-B251-4CF01E0B8DB3}" sibTransId="{E6FC28C2-DF20-4AA2-B347-E1E74877FC21}"/>
    <dgm:cxn modelId="{1EFF617C-3FA2-4D64-9692-D4CBEBC123A2}" srcId="{62B32264-B584-49AB-B3B2-E8CC10A57585}" destId="{8EBE1ACE-97E4-440E-8109-C05130AE4A56}" srcOrd="3" destOrd="0" parTransId="{79153177-67EF-46EA-9265-3FC2776D2926}" sibTransId="{A8457FC5-8DF5-4A97-AAA9-137F7B0BC29A}"/>
    <dgm:cxn modelId="{AEA00C27-98BA-455B-B3EE-4B6008B22566}" type="presOf" srcId="{62B32264-B584-49AB-B3B2-E8CC10A57585}" destId="{AB207CD8-1E64-4332-BEA4-024D13580576}" srcOrd="0" destOrd="0" presId="urn:microsoft.com/office/officeart/2005/8/layout/matrix3"/>
    <dgm:cxn modelId="{B9AA06BB-25E3-4867-94E8-6D0A9A2D526F}" type="presOf" srcId="{B12E0133-2688-495C-97B2-7E10E43F4545}" destId="{53CCC5A0-0FC4-4BF5-B83C-D3FBC75AA7E1}" srcOrd="0" destOrd="0" presId="urn:microsoft.com/office/officeart/2005/8/layout/matrix3"/>
    <dgm:cxn modelId="{CBF6EF8E-82F4-420D-B99F-0C1F38FC5EC2}" type="presOf" srcId="{8EBE1ACE-97E4-440E-8109-C05130AE4A56}" destId="{26158508-EA36-4643-89F4-703A10440E9B}" srcOrd="0" destOrd="0" presId="urn:microsoft.com/office/officeart/2005/8/layout/matrix3"/>
    <dgm:cxn modelId="{994BFCE9-86C0-4838-944D-FD7864A8A890}" type="presOf" srcId="{C6F5AC8E-9C1B-479C-9F4F-ECBA346A0102}" destId="{571CE2F1-3886-41DA-857E-5F95C5E8A60C}" srcOrd="0" destOrd="0" presId="urn:microsoft.com/office/officeart/2005/8/layout/matrix3"/>
    <dgm:cxn modelId="{4E01C046-CC58-45CF-A61E-9C92BFBC25E4}" srcId="{62B32264-B584-49AB-B3B2-E8CC10A57585}" destId="{C6F5AC8E-9C1B-479C-9F4F-ECBA346A0102}" srcOrd="2" destOrd="0" parTransId="{97EBEB31-4AA8-47CE-A02A-E88AE93CC000}" sibTransId="{B904B441-319C-48B7-80B4-033B811DEC16}"/>
    <dgm:cxn modelId="{6FADB687-1BFF-4DC6-B1E0-408FFE23B70E}" srcId="{62B32264-B584-49AB-B3B2-E8CC10A57585}" destId="{8E15A5F9-E70D-4427-A2D3-7C1D597F1856}" srcOrd="0" destOrd="0" parTransId="{07842926-6A82-4EE1-BCBF-60E0C8E622BF}" sibTransId="{3BE2353A-FE56-4D25-91B4-1CC3E437C750}"/>
    <dgm:cxn modelId="{694D72A9-14F9-43B8-B0B1-A5C11A177607}" type="presOf" srcId="{8E15A5F9-E70D-4427-A2D3-7C1D597F1856}" destId="{DB29A426-5C7A-487E-9DA0-85445B372C8A}" srcOrd="0" destOrd="0" presId="urn:microsoft.com/office/officeart/2005/8/layout/matrix3"/>
    <dgm:cxn modelId="{79E8BC46-6A13-4AB3-A216-DE6FA04662C5}" type="presParOf" srcId="{AB207CD8-1E64-4332-BEA4-024D13580576}" destId="{400C4875-832B-4713-B354-4A6CBB8CBB30}" srcOrd="0" destOrd="0" presId="urn:microsoft.com/office/officeart/2005/8/layout/matrix3"/>
    <dgm:cxn modelId="{FCC3A893-700C-4332-B1F6-0B1446A9D077}" type="presParOf" srcId="{AB207CD8-1E64-4332-BEA4-024D13580576}" destId="{DB29A426-5C7A-487E-9DA0-85445B372C8A}" srcOrd="1" destOrd="0" presId="urn:microsoft.com/office/officeart/2005/8/layout/matrix3"/>
    <dgm:cxn modelId="{1827D7C5-7202-4662-96B8-A3F4FC421BF3}" type="presParOf" srcId="{AB207CD8-1E64-4332-BEA4-024D13580576}" destId="{53CCC5A0-0FC4-4BF5-B83C-D3FBC75AA7E1}" srcOrd="2" destOrd="0" presId="urn:microsoft.com/office/officeart/2005/8/layout/matrix3"/>
    <dgm:cxn modelId="{F9CDE2F5-2940-4E92-9629-3B53AB2C1770}" type="presParOf" srcId="{AB207CD8-1E64-4332-BEA4-024D13580576}" destId="{571CE2F1-3886-41DA-857E-5F95C5E8A60C}" srcOrd="3" destOrd="0" presId="urn:microsoft.com/office/officeart/2005/8/layout/matrix3"/>
    <dgm:cxn modelId="{8A2CC57C-6A8A-4A29-A7F7-49A2CDE12CAB}" type="presParOf" srcId="{AB207CD8-1E64-4332-BEA4-024D13580576}" destId="{26158508-EA36-4643-89F4-703A10440E9B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194AC3D-0F52-4EF4-B601-C1F2B8D4B58C}" type="doc">
      <dgm:prSet loTypeId="urn:microsoft.com/office/officeart/2005/8/layout/radial6" loCatId="relationship" qsTypeId="urn:microsoft.com/office/officeart/2005/8/quickstyle/simple5" qsCatId="simple" csTypeId="urn:microsoft.com/office/officeart/2005/8/colors/accent0_3" csCatId="mainScheme" phldr="1"/>
      <dgm:spPr/>
      <dgm:t>
        <a:bodyPr/>
        <a:lstStyle/>
        <a:p>
          <a:endParaRPr lang="es-ES"/>
        </a:p>
      </dgm:t>
    </dgm:pt>
    <dgm:pt modelId="{196925E0-5088-4831-B981-6147679E0E34}">
      <dgm:prSet phldrT="[Texto]" custT="1"/>
      <dgm:spPr>
        <a:solidFill>
          <a:srgbClr val="00B050"/>
        </a:solidFill>
      </dgm:spPr>
      <dgm:t>
        <a:bodyPr/>
        <a:lstStyle/>
        <a:p>
          <a:r>
            <a:rPr lang="es-CO" sz="3200" dirty="0" smtClean="0"/>
            <a:t>CEM</a:t>
          </a:r>
          <a:endParaRPr lang="es-ES" sz="3200" dirty="0"/>
        </a:p>
      </dgm:t>
    </dgm:pt>
    <dgm:pt modelId="{EE553445-2253-451E-9145-E5B09AC9B032}" type="parTrans" cxnId="{F10191AA-6058-40F0-9D58-7014E250849F}">
      <dgm:prSet/>
      <dgm:spPr/>
      <dgm:t>
        <a:bodyPr/>
        <a:lstStyle/>
        <a:p>
          <a:endParaRPr lang="es-ES" sz="1400"/>
        </a:p>
      </dgm:t>
    </dgm:pt>
    <dgm:pt modelId="{3966E570-6013-4229-B2FD-0ABA2A036A9C}" type="sibTrans" cxnId="{F10191AA-6058-40F0-9D58-7014E250849F}">
      <dgm:prSet/>
      <dgm:spPr/>
      <dgm:t>
        <a:bodyPr/>
        <a:lstStyle/>
        <a:p>
          <a:endParaRPr lang="es-ES" sz="1400"/>
        </a:p>
      </dgm:t>
    </dgm:pt>
    <dgm:pt modelId="{06ECE9A5-2692-483D-B0CB-E7CC1F1F5ACF}">
      <dgm:prSet phldrT="[Texto]" custT="1"/>
      <dgm:spPr>
        <a:solidFill>
          <a:srgbClr val="0070C0"/>
        </a:solidFill>
      </dgm:spPr>
      <dgm:t>
        <a:bodyPr/>
        <a:lstStyle/>
        <a:p>
          <a:r>
            <a:rPr lang="es-CO" sz="1200" b="1" dirty="0" smtClean="0"/>
            <a:t>Sin Preexistencias</a:t>
          </a:r>
          <a:endParaRPr lang="es-ES" sz="1200" b="1" dirty="0"/>
        </a:p>
      </dgm:t>
    </dgm:pt>
    <dgm:pt modelId="{1B47D6FA-D31A-4647-A24B-F39935190197}" type="parTrans" cxnId="{A5BC85BC-F434-42B4-9417-5DDEA908F7FC}">
      <dgm:prSet/>
      <dgm:spPr/>
      <dgm:t>
        <a:bodyPr/>
        <a:lstStyle/>
        <a:p>
          <a:endParaRPr lang="es-ES" sz="1400"/>
        </a:p>
      </dgm:t>
    </dgm:pt>
    <dgm:pt modelId="{F2469FC9-0C2D-4576-94E8-F099FEA71442}" type="sibTrans" cxnId="{A5BC85BC-F434-42B4-9417-5DDEA908F7FC}">
      <dgm:prSet/>
      <dgm:spPr/>
      <dgm:t>
        <a:bodyPr/>
        <a:lstStyle/>
        <a:p>
          <a:endParaRPr lang="es-ES" sz="1400"/>
        </a:p>
      </dgm:t>
    </dgm:pt>
    <dgm:pt modelId="{F2DF5BBF-1ECB-4540-8299-8043A9EAFF54}">
      <dgm:prSet phldrT="[Texto]" custT="1"/>
      <dgm:spPr>
        <a:solidFill>
          <a:srgbClr val="7030A0"/>
        </a:solidFill>
      </dgm:spPr>
      <dgm:t>
        <a:bodyPr/>
        <a:lstStyle/>
        <a:p>
          <a:r>
            <a:rPr lang="es-CO" sz="1200" b="1" dirty="0" smtClean="0"/>
            <a:t>Sin Exclusiones</a:t>
          </a:r>
          <a:endParaRPr lang="es-ES" sz="1400" b="1" dirty="0"/>
        </a:p>
      </dgm:t>
    </dgm:pt>
    <dgm:pt modelId="{3DEB1545-BD52-4F2B-81A4-23190304CDE1}" type="parTrans" cxnId="{A36040CD-C803-4EA7-8F01-2CAFFD68D593}">
      <dgm:prSet/>
      <dgm:spPr/>
      <dgm:t>
        <a:bodyPr/>
        <a:lstStyle/>
        <a:p>
          <a:endParaRPr lang="es-ES" sz="1400"/>
        </a:p>
      </dgm:t>
    </dgm:pt>
    <dgm:pt modelId="{A356F0A2-9745-4429-AA47-6D40A7A89783}" type="sibTrans" cxnId="{A36040CD-C803-4EA7-8F01-2CAFFD68D593}">
      <dgm:prSet/>
      <dgm:spPr/>
      <dgm:t>
        <a:bodyPr/>
        <a:lstStyle/>
        <a:p>
          <a:endParaRPr lang="es-ES" sz="1400"/>
        </a:p>
      </dgm:t>
    </dgm:pt>
    <dgm:pt modelId="{33B67B89-EE6B-4F37-98D9-9EEFE97610A1}">
      <dgm:prSet phldrT="[Texto]" custT="1"/>
      <dgm:spPr>
        <a:solidFill>
          <a:srgbClr val="0070C0"/>
        </a:solidFill>
      </dgm:spPr>
      <dgm:t>
        <a:bodyPr/>
        <a:lstStyle/>
        <a:p>
          <a:r>
            <a:rPr lang="es-CO" sz="1200" b="1" dirty="0" smtClean="0"/>
            <a:t>Sin limite de edad</a:t>
          </a:r>
          <a:endParaRPr lang="es-ES" sz="1200" b="1" dirty="0"/>
        </a:p>
      </dgm:t>
    </dgm:pt>
    <dgm:pt modelId="{3A44AABD-7AD7-4AB9-B381-54CC0AABAD6F}" type="parTrans" cxnId="{BCF64436-BA78-45B6-9C7F-5D88C9A70EDB}">
      <dgm:prSet/>
      <dgm:spPr/>
      <dgm:t>
        <a:bodyPr/>
        <a:lstStyle/>
        <a:p>
          <a:endParaRPr lang="es-ES" sz="1400"/>
        </a:p>
      </dgm:t>
    </dgm:pt>
    <dgm:pt modelId="{C2FF8F2E-42C7-4CD9-8261-4C3B21B3FBE6}" type="sibTrans" cxnId="{BCF64436-BA78-45B6-9C7F-5D88C9A70EDB}">
      <dgm:prSet/>
      <dgm:spPr/>
      <dgm:t>
        <a:bodyPr/>
        <a:lstStyle/>
        <a:p>
          <a:endParaRPr lang="es-ES" sz="1400"/>
        </a:p>
      </dgm:t>
    </dgm:pt>
    <dgm:pt modelId="{8B1D3D71-EADA-4A1E-8047-478115B8983A}">
      <dgm:prSet phldrT="[Texto]" custT="1"/>
      <dgm:spPr>
        <a:solidFill>
          <a:srgbClr val="7030A0"/>
        </a:solidFill>
      </dgm:spPr>
      <dgm:t>
        <a:bodyPr/>
        <a:lstStyle/>
        <a:p>
          <a:r>
            <a:rPr lang="es-CO" sz="1200" b="1" dirty="0" smtClean="0"/>
            <a:t>Sin periodos de carencia</a:t>
          </a:r>
          <a:endParaRPr lang="es-ES" sz="1200" b="1" dirty="0"/>
        </a:p>
      </dgm:t>
    </dgm:pt>
    <dgm:pt modelId="{F8E9D1D2-0AE2-4BDD-A1FD-0150085EA2A3}" type="parTrans" cxnId="{504C2168-7346-40EE-A84A-E4F95BF075F8}">
      <dgm:prSet/>
      <dgm:spPr/>
      <dgm:t>
        <a:bodyPr/>
        <a:lstStyle/>
        <a:p>
          <a:endParaRPr lang="es-ES" sz="1400"/>
        </a:p>
      </dgm:t>
    </dgm:pt>
    <dgm:pt modelId="{AFE8E02B-577E-4618-8C0B-69B8A75BF3A7}" type="sibTrans" cxnId="{504C2168-7346-40EE-A84A-E4F95BF075F8}">
      <dgm:prSet/>
      <dgm:spPr/>
      <dgm:t>
        <a:bodyPr/>
        <a:lstStyle/>
        <a:p>
          <a:endParaRPr lang="es-ES" sz="1400"/>
        </a:p>
      </dgm:t>
    </dgm:pt>
    <dgm:pt modelId="{097BD6A0-8B03-4B82-B409-0B1A5CF40D5A}">
      <dgm:prSet phldrT="[Texto]" custT="1"/>
      <dgm:spPr>
        <a:solidFill>
          <a:srgbClr val="0070C0"/>
        </a:solidFill>
      </dgm:spPr>
      <dgm:t>
        <a:bodyPr/>
        <a:lstStyle/>
        <a:p>
          <a:r>
            <a:rPr lang="es-CO" sz="1200" b="1" dirty="0" smtClean="0"/>
            <a:t>Sin copagos</a:t>
          </a:r>
          <a:endParaRPr lang="es-ES" sz="1200" b="1" dirty="0"/>
        </a:p>
      </dgm:t>
    </dgm:pt>
    <dgm:pt modelId="{BEF4B09C-5E5E-442F-9CBE-363980295CC7}" type="parTrans" cxnId="{4A58CFDE-3AF9-4C4D-A5E5-C2E842F7BA30}">
      <dgm:prSet/>
      <dgm:spPr/>
      <dgm:t>
        <a:bodyPr/>
        <a:lstStyle/>
        <a:p>
          <a:endParaRPr lang="es-ES" sz="1400"/>
        </a:p>
      </dgm:t>
    </dgm:pt>
    <dgm:pt modelId="{3766966C-3407-4956-AC52-A267A60C4A33}" type="sibTrans" cxnId="{4A58CFDE-3AF9-4C4D-A5E5-C2E842F7BA30}">
      <dgm:prSet/>
      <dgm:spPr/>
      <dgm:t>
        <a:bodyPr/>
        <a:lstStyle/>
        <a:p>
          <a:endParaRPr lang="es-ES" sz="1400"/>
        </a:p>
      </dgm:t>
    </dgm:pt>
    <dgm:pt modelId="{0D35F9F6-9A95-496A-9938-2A9211865CBF}" type="pres">
      <dgm:prSet presAssocID="{4194AC3D-0F52-4EF4-B601-C1F2B8D4B58C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D53ADDC2-C44D-42E4-BE6D-249160A8D9D2}" type="pres">
      <dgm:prSet presAssocID="{196925E0-5088-4831-B981-6147679E0E34}" presName="centerShape" presStyleLbl="node0" presStyleIdx="0" presStyleCnt="1" custScaleX="114156" custScaleY="118219"/>
      <dgm:spPr/>
      <dgm:t>
        <a:bodyPr/>
        <a:lstStyle/>
        <a:p>
          <a:endParaRPr lang="es-ES"/>
        </a:p>
      </dgm:t>
    </dgm:pt>
    <dgm:pt modelId="{C41FCA7E-0C23-47D4-9866-EE9BE8C13F7F}" type="pres">
      <dgm:prSet presAssocID="{06ECE9A5-2692-483D-B0CB-E7CC1F1F5ACF}" presName="node" presStyleLbl="node1" presStyleIdx="0" presStyleCnt="5" custScaleX="118543" custScaleY="10572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3C1D4D3-CCDC-4F56-8047-8E9D908B48B6}" type="pres">
      <dgm:prSet presAssocID="{06ECE9A5-2692-483D-B0CB-E7CC1F1F5ACF}" presName="dummy" presStyleCnt="0"/>
      <dgm:spPr/>
    </dgm:pt>
    <dgm:pt modelId="{F4770F45-5971-430C-908F-827298784E94}" type="pres">
      <dgm:prSet presAssocID="{F2469FC9-0C2D-4576-94E8-F099FEA71442}" presName="sibTrans" presStyleLbl="sibTrans2D1" presStyleIdx="0" presStyleCnt="5" custScaleX="108885" custScaleY="105290"/>
      <dgm:spPr/>
      <dgm:t>
        <a:bodyPr/>
        <a:lstStyle/>
        <a:p>
          <a:endParaRPr lang="es-ES"/>
        </a:p>
      </dgm:t>
    </dgm:pt>
    <dgm:pt modelId="{ADBBEB5E-03DA-4A6B-B267-6F66C508AAD6}" type="pres">
      <dgm:prSet presAssocID="{F2DF5BBF-1ECB-4540-8299-8043A9EAFF54}" presName="node" presStyleLbl="node1" presStyleIdx="1" presStyleCnt="5" custScaleX="124394" custScaleY="124917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53D6B8E-2B67-4C8D-ACCD-C83A1E8E34C2}" type="pres">
      <dgm:prSet presAssocID="{F2DF5BBF-1ECB-4540-8299-8043A9EAFF54}" presName="dummy" presStyleCnt="0"/>
      <dgm:spPr/>
    </dgm:pt>
    <dgm:pt modelId="{D4879408-2F1F-4D17-9B79-BD9DC9BE16E9}" type="pres">
      <dgm:prSet presAssocID="{A356F0A2-9745-4429-AA47-6D40A7A89783}" presName="sibTrans" presStyleLbl="sibTrans2D1" presStyleIdx="1" presStyleCnt="5"/>
      <dgm:spPr/>
      <dgm:t>
        <a:bodyPr/>
        <a:lstStyle/>
        <a:p>
          <a:endParaRPr lang="es-ES"/>
        </a:p>
      </dgm:t>
    </dgm:pt>
    <dgm:pt modelId="{B75E51C0-3871-4FD6-B271-463807E13808}" type="pres">
      <dgm:prSet presAssocID="{097BD6A0-8B03-4B82-B409-0B1A5CF40D5A}" presName="node" presStyleLbl="node1" presStyleIdx="2" presStyleCnt="5" custScaleX="114156" custScaleY="118219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6492449-9CD7-41D0-A54D-9EBC6C9AAD33}" type="pres">
      <dgm:prSet presAssocID="{097BD6A0-8B03-4B82-B409-0B1A5CF40D5A}" presName="dummy" presStyleCnt="0"/>
      <dgm:spPr/>
    </dgm:pt>
    <dgm:pt modelId="{21C6C70E-0511-4E29-A125-F4D733CD093A}" type="pres">
      <dgm:prSet presAssocID="{3766966C-3407-4956-AC52-A267A60C4A33}" presName="sibTrans" presStyleLbl="sibTrans2D1" presStyleIdx="2" presStyleCnt="5"/>
      <dgm:spPr/>
      <dgm:t>
        <a:bodyPr/>
        <a:lstStyle/>
        <a:p>
          <a:endParaRPr lang="es-ES"/>
        </a:p>
      </dgm:t>
    </dgm:pt>
    <dgm:pt modelId="{CCD1E925-402E-4A88-B761-531C460A7C49}" type="pres">
      <dgm:prSet presAssocID="{33B67B89-EE6B-4F37-98D9-9EEFE97610A1}" presName="node" presStyleLbl="node1" presStyleIdx="3" presStyleCnt="5" custScaleX="114156" custScaleY="118219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848B2DB-4A11-420A-A272-31F243432ED7}" type="pres">
      <dgm:prSet presAssocID="{33B67B89-EE6B-4F37-98D9-9EEFE97610A1}" presName="dummy" presStyleCnt="0"/>
      <dgm:spPr/>
    </dgm:pt>
    <dgm:pt modelId="{1BE847E3-A3B3-4AE6-96D1-D72E1252AB88}" type="pres">
      <dgm:prSet presAssocID="{C2FF8F2E-42C7-4CD9-8261-4C3B21B3FBE6}" presName="sibTrans" presStyleLbl="sibTrans2D1" presStyleIdx="3" presStyleCnt="5"/>
      <dgm:spPr/>
      <dgm:t>
        <a:bodyPr/>
        <a:lstStyle/>
        <a:p>
          <a:endParaRPr lang="es-ES"/>
        </a:p>
      </dgm:t>
    </dgm:pt>
    <dgm:pt modelId="{FBC6AE9A-753D-4EE2-9B1C-4E2809359CE8}" type="pres">
      <dgm:prSet presAssocID="{8B1D3D71-EADA-4A1E-8047-478115B8983A}" presName="node" presStyleLbl="node1" presStyleIdx="4" presStyleCnt="5" custScaleX="114156" custScaleY="118219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C990ED8B-E8B6-4B7D-80CC-BA9961B70A0E}" type="pres">
      <dgm:prSet presAssocID="{8B1D3D71-EADA-4A1E-8047-478115B8983A}" presName="dummy" presStyleCnt="0"/>
      <dgm:spPr/>
    </dgm:pt>
    <dgm:pt modelId="{0A3B3BD5-20C3-46DA-901B-56D648DD2534}" type="pres">
      <dgm:prSet presAssocID="{AFE8E02B-577E-4618-8C0B-69B8A75BF3A7}" presName="sibTrans" presStyleLbl="sibTrans2D1" presStyleIdx="4" presStyleCnt="5" custLinFactNeighborX="2263" custLinFactNeighborY="-1180"/>
      <dgm:spPr/>
      <dgm:t>
        <a:bodyPr/>
        <a:lstStyle/>
        <a:p>
          <a:endParaRPr lang="es-ES"/>
        </a:p>
      </dgm:t>
    </dgm:pt>
  </dgm:ptLst>
  <dgm:cxnLst>
    <dgm:cxn modelId="{97DBFDB0-6346-4A77-BD58-FFA88418BD35}" type="presOf" srcId="{097BD6A0-8B03-4B82-B409-0B1A5CF40D5A}" destId="{B75E51C0-3871-4FD6-B271-463807E13808}" srcOrd="0" destOrd="0" presId="urn:microsoft.com/office/officeart/2005/8/layout/radial6"/>
    <dgm:cxn modelId="{504C2168-7346-40EE-A84A-E4F95BF075F8}" srcId="{196925E0-5088-4831-B981-6147679E0E34}" destId="{8B1D3D71-EADA-4A1E-8047-478115B8983A}" srcOrd="4" destOrd="0" parTransId="{F8E9D1D2-0AE2-4BDD-A1FD-0150085EA2A3}" sibTransId="{AFE8E02B-577E-4618-8C0B-69B8A75BF3A7}"/>
    <dgm:cxn modelId="{D4E919B3-95C0-4EC7-B2A0-82B61858EE74}" type="presOf" srcId="{4194AC3D-0F52-4EF4-B601-C1F2B8D4B58C}" destId="{0D35F9F6-9A95-496A-9938-2A9211865CBF}" srcOrd="0" destOrd="0" presId="urn:microsoft.com/office/officeart/2005/8/layout/radial6"/>
    <dgm:cxn modelId="{F10191AA-6058-40F0-9D58-7014E250849F}" srcId="{4194AC3D-0F52-4EF4-B601-C1F2B8D4B58C}" destId="{196925E0-5088-4831-B981-6147679E0E34}" srcOrd="0" destOrd="0" parTransId="{EE553445-2253-451E-9145-E5B09AC9B032}" sibTransId="{3966E570-6013-4229-B2FD-0ABA2A036A9C}"/>
    <dgm:cxn modelId="{82C5F1AA-ED7D-4A6C-9D36-DC4E1EB0ED5D}" type="presOf" srcId="{33B67B89-EE6B-4F37-98D9-9EEFE97610A1}" destId="{CCD1E925-402E-4A88-B761-531C460A7C49}" srcOrd="0" destOrd="0" presId="urn:microsoft.com/office/officeart/2005/8/layout/radial6"/>
    <dgm:cxn modelId="{FFC929BD-98D4-40D7-AFDE-A0296E1FAA04}" type="presOf" srcId="{AFE8E02B-577E-4618-8C0B-69B8A75BF3A7}" destId="{0A3B3BD5-20C3-46DA-901B-56D648DD2534}" srcOrd="0" destOrd="0" presId="urn:microsoft.com/office/officeart/2005/8/layout/radial6"/>
    <dgm:cxn modelId="{C03A4334-B545-480B-81DD-D2E8B76D4989}" type="presOf" srcId="{F2DF5BBF-1ECB-4540-8299-8043A9EAFF54}" destId="{ADBBEB5E-03DA-4A6B-B267-6F66C508AAD6}" srcOrd="0" destOrd="0" presId="urn:microsoft.com/office/officeart/2005/8/layout/radial6"/>
    <dgm:cxn modelId="{D3390A41-8167-456E-946D-01A4D227EDBB}" type="presOf" srcId="{F2469FC9-0C2D-4576-94E8-F099FEA71442}" destId="{F4770F45-5971-430C-908F-827298784E94}" srcOrd="0" destOrd="0" presId="urn:microsoft.com/office/officeart/2005/8/layout/radial6"/>
    <dgm:cxn modelId="{003A5332-8FB0-43CF-AFD1-5B4329DB4607}" type="presOf" srcId="{A356F0A2-9745-4429-AA47-6D40A7A89783}" destId="{D4879408-2F1F-4D17-9B79-BD9DC9BE16E9}" srcOrd="0" destOrd="0" presId="urn:microsoft.com/office/officeart/2005/8/layout/radial6"/>
    <dgm:cxn modelId="{20E0CB29-13D9-4DD5-8175-CEE516B9E640}" type="presOf" srcId="{06ECE9A5-2692-483D-B0CB-E7CC1F1F5ACF}" destId="{C41FCA7E-0C23-47D4-9866-EE9BE8C13F7F}" srcOrd="0" destOrd="0" presId="urn:microsoft.com/office/officeart/2005/8/layout/radial6"/>
    <dgm:cxn modelId="{BCF64436-BA78-45B6-9C7F-5D88C9A70EDB}" srcId="{196925E0-5088-4831-B981-6147679E0E34}" destId="{33B67B89-EE6B-4F37-98D9-9EEFE97610A1}" srcOrd="3" destOrd="0" parTransId="{3A44AABD-7AD7-4AB9-B381-54CC0AABAD6F}" sibTransId="{C2FF8F2E-42C7-4CD9-8261-4C3B21B3FBE6}"/>
    <dgm:cxn modelId="{4A58CFDE-3AF9-4C4D-A5E5-C2E842F7BA30}" srcId="{196925E0-5088-4831-B981-6147679E0E34}" destId="{097BD6A0-8B03-4B82-B409-0B1A5CF40D5A}" srcOrd="2" destOrd="0" parTransId="{BEF4B09C-5E5E-442F-9CBE-363980295CC7}" sibTransId="{3766966C-3407-4956-AC52-A267A60C4A33}"/>
    <dgm:cxn modelId="{A36040CD-C803-4EA7-8F01-2CAFFD68D593}" srcId="{196925E0-5088-4831-B981-6147679E0E34}" destId="{F2DF5BBF-1ECB-4540-8299-8043A9EAFF54}" srcOrd="1" destOrd="0" parTransId="{3DEB1545-BD52-4F2B-81A4-23190304CDE1}" sibTransId="{A356F0A2-9745-4429-AA47-6D40A7A89783}"/>
    <dgm:cxn modelId="{A1F397EE-DD82-4435-99E2-6743944EC793}" type="presOf" srcId="{8B1D3D71-EADA-4A1E-8047-478115B8983A}" destId="{FBC6AE9A-753D-4EE2-9B1C-4E2809359CE8}" srcOrd="0" destOrd="0" presId="urn:microsoft.com/office/officeart/2005/8/layout/radial6"/>
    <dgm:cxn modelId="{BFE7BF79-53DA-4792-A77A-ACC97515FD33}" type="presOf" srcId="{C2FF8F2E-42C7-4CD9-8261-4C3B21B3FBE6}" destId="{1BE847E3-A3B3-4AE6-96D1-D72E1252AB88}" srcOrd="0" destOrd="0" presId="urn:microsoft.com/office/officeart/2005/8/layout/radial6"/>
    <dgm:cxn modelId="{A5BC85BC-F434-42B4-9417-5DDEA908F7FC}" srcId="{196925E0-5088-4831-B981-6147679E0E34}" destId="{06ECE9A5-2692-483D-B0CB-E7CC1F1F5ACF}" srcOrd="0" destOrd="0" parTransId="{1B47D6FA-D31A-4647-A24B-F39935190197}" sibTransId="{F2469FC9-0C2D-4576-94E8-F099FEA71442}"/>
    <dgm:cxn modelId="{15E6D367-D16D-4A11-A960-9A8E4429FC11}" type="presOf" srcId="{196925E0-5088-4831-B981-6147679E0E34}" destId="{D53ADDC2-C44D-42E4-BE6D-249160A8D9D2}" srcOrd="0" destOrd="0" presId="urn:microsoft.com/office/officeart/2005/8/layout/radial6"/>
    <dgm:cxn modelId="{07DC62B9-768F-441E-A337-D73F0C9B9E4D}" type="presOf" srcId="{3766966C-3407-4956-AC52-A267A60C4A33}" destId="{21C6C70E-0511-4E29-A125-F4D733CD093A}" srcOrd="0" destOrd="0" presId="urn:microsoft.com/office/officeart/2005/8/layout/radial6"/>
    <dgm:cxn modelId="{4CDF782E-D4AD-4D2F-AFEB-D86D2EACA0F0}" type="presParOf" srcId="{0D35F9F6-9A95-496A-9938-2A9211865CBF}" destId="{D53ADDC2-C44D-42E4-BE6D-249160A8D9D2}" srcOrd="0" destOrd="0" presId="urn:microsoft.com/office/officeart/2005/8/layout/radial6"/>
    <dgm:cxn modelId="{E8F11707-7E3B-405A-8C9C-1C0FA59C57EE}" type="presParOf" srcId="{0D35F9F6-9A95-496A-9938-2A9211865CBF}" destId="{C41FCA7E-0C23-47D4-9866-EE9BE8C13F7F}" srcOrd="1" destOrd="0" presId="urn:microsoft.com/office/officeart/2005/8/layout/radial6"/>
    <dgm:cxn modelId="{0CEDF9C5-099D-41F0-A883-463403B030AA}" type="presParOf" srcId="{0D35F9F6-9A95-496A-9938-2A9211865CBF}" destId="{93C1D4D3-CCDC-4F56-8047-8E9D908B48B6}" srcOrd="2" destOrd="0" presId="urn:microsoft.com/office/officeart/2005/8/layout/radial6"/>
    <dgm:cxn modelId="{CB7E1035-636F-45F2-A71A-4D035326E6D6}" type="presParOf" srcId="{0D35F9F6-9A95-496A-9938-2A9211865CBF}" destId="{F4770F45-5971-430C-908F-827298784E94}" srcOrd="3" destOrd="0" presId="urn:microsoft.com/office/officeart/2005/8/layout/radial6"/>
    <dgm:cxn modelId="{CEC50713-0BE4-4007-BE6E-408C73D45324}" type="presParOf" srcId="{0D35F9F6-9A95-496A-9938-2A9211865CBF}" destId="{ADBBEB5E-03DA-4A6B-B267-6F66C508AAD6}" srcOrd="4" destOrd="0" presId="urn:microsoft.com/office/officeart/2005/8/layout/radial6"/>
    <dgm:cxn modelId="{4DBE8EB0-1D26-4DCA-82A9-3C9EC38904D6}" type="presParOf" srcId="{0D35F9F6-9A95-496A-9938-2A9211865CBF}" destId="{653D6B8E-2B67-4C8D-ACCD-C83A1E8E34C2}" srcOrd="5" destOrd="0" presId="urn:microsoft.com/office/officeart/2005/8/layout/radial6"/>
    <dgm:cxn modelId="{79E27873-9E4F-494B-ADF5-4251B151681C}" type="presParOf" srcId="{0D35F9F6-9A95-496A-9938-2A9211865CBF}" destId="{D4879408-2F1F-4D17-9B79-BD9DC9BE16E9}" srcOrd="6" destOrd="0" presId="urn:microsoft.com/office/officeart/2005/8/layout/radial6"/>
    <dgm:cxn modelId="{DE4EFBFC-C99F-4A4B-9449-52C6C9198981}" type="presParOf" srcId="{0D35F9F6-9A95-496A-9938-2A9211865CBF}" destId="{B75E51C0-3871-4FD6-B271-463807E13808}" srcOrd="7" destOrd="0" presId="urn:microsoft.com/office/officeart/2005/8/layout/radial6"/>
    <dgm:cxn modelId="{06AC1C0F-8C78-4FB2-B1E8-929ACA17C089}" type="presParOf" srcId="{0D35F9F6-9A95-496A-9938-2A9211865CBF}" destId="{16492449-9CD7-41D0-A54D-9EBC6C9AAD33}" srcOrd="8" destOrd="0" presId="urn:microsoft.com/office/officeart/2005/8/layout/radial6"/>
    <dgm:cxn modelId="{092CE92C-9A78-4930-89F2-1A63BC287AEC}" type="presParOf" srcId="{0D35F9F6-9A95-496A-9938-2A9211865CBF}" destId="{21C6C70E-0511-4E29-A125-F4D733CD093A}" srcOrd="9" destOrd="0" presId="urn:microsoft.com/office/officeart/2005/8/layout/radial6"/>
    <dgm:cxn modelId="{1D8F32E2-6580-48E6-B755-8B3F75756C09}" type="presParOf" srcId="{0D35F9F6-9A95-496A-9938-2A9211865CBF}" destId="{CCD1E925-402E-4A88-B761-531C460A7C49}" srcOrd="10" destOrd="0" presId="urn:microsoft.com/office/officeart/2005/8/layout/radial6"/>
    <dgm:cxn modelId="{5760E081-F394-4AC9-8BDE-D6B2D88B9EC5}" type="presParOf" srcId="{0D35F9F6-9A95-496A-9938-2A9211865CBF}" destId="{B848B2DB-4A11-420A-A272-31F243432ED7}" srcOrd="11" destOrd="0" presId="urn:microsoft.com/office/officeart/2005/8/layout/radial6"/>
    <dgm:cxn modelId="{BE87F420-E9C3-4287-8B2D-B9270B84106A}" type="presParOf" srcId="{0D35F9F6-9A95-496A-9938-2A9211865CBF}" destId="{1BE847E3-A3B3-4AE6-96D1-D72E1252AB88}" srcOrd="12" destOrd="0" presId="urn:microsoft.com/office/officeart/2005/8/layout/radial6"/>
    <dgm:cxn modelId="{C7BF351F-511D-4097-A48F-9CEBB2ADC40B}" type="presParOf" srcId="{0D35F9F6-9A95-496A-9938-2A9211865CBF}" destId="{FBC6AE9A-753D-4EE2-9B1C-4E2809359CE8}" srcOrd="13" destOrd="0" presId="urn:microsoft.com/office/officeart/2005/8/layout/radial6"/>
    <dgm:cxn modelId="{495802BC-3FF1-4550-BE6F-EC46CC283F26}" type="presParOf" srcId="{0D35F9F6-9A95-496A-9938-2A9211865CBF}" destId="{C990ED8B-E8B6-4B7D-80CC-BA9961B70A0E}" srcOrd="14" destOrd="0" presId="urn:microsoft.com/office/officeart/2005/8/layout/radial6"/>
    <dgm:cxn modelId="{9D0A2F69-9474-4CD8-83DF-52713EC5625D}" type="presParOf" srcId="{0D35F9F6-9A95-496A-9938-2A9211865CBF}" destId="{0A3B3BD5-20C3-46DA-901B-56D648DD2534}" srcOrd="15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0C4875-832B-4713-B354-4A6CBB8CBB30}">
      <dsp:nvSpPr>
        <dsp:cNvPr id="0" name=""/>
        <dsp:cNvSpPr/>
      </dsp:nvSpPr>
      <dsp:spPr>
        <a:xfrm>
          <a:off x="477777" y="0"/>
          <a:ext cx="3270643" cy="3270643"/>
        </a:xfrm>
        <a:prstGeom prst="diamond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29A426-5C7A-487E-9DA0-85445B372C8A}">
      <dsp:nvSpPr>
        <dsp:cNvPr id="0" name=""/>
        <dsp:cNvSpPr/>
      </dsp:nvSpPr>
      <dsp:spPr>
        <a:xfrm>
          <a:off x="788488" y="310711"/>
          <a:ext cx="1275550" cy="1275550"/>
        </a:xfrm>
        <a:prstGeom prst="roundRect">
          <a:avLst/>
        </a:prstGeom>
        <a:solidFill>
          <a:srgbClr val="0070C0"/>
        </a:solidFill>
        <a:ln w="25400" cap="flat" cmpd="sng" algn="ctr">
          <a:solidFill>
            <a:srgbClr val="0070C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400" kern="1200" dirty="0" smtClean="0"/>
            <a:t>Atención domiciliaria 24 horas</a:t>
          </a:r>
          <a:endParaRPr lang="es-CO" sz="1400" kern="1200" dirty="0"/>
        </a:p>
      </dsp:txBody>
      <dsp:txXfrm>
        <a:off x="850755" y="372978"/>
        <a:ext cx="1151016" cy="1151016"/>
      </dsp:txXfrm>
    </dsp:sp>
    <dsp:sp modelId="{53CCC5A0-0FC4-4BF5-B83C-D3FBC75AA7E1}">
      <dsp:nvSpPr>
        <dsp:cNvPr id="0" name=""/>
        <dsp:cNvSpPr/>
      </dsp:nvSpPr>
      <dsp:spPr>
        <a:xfrm>
          <a:off x="2162158" y="310711"/>
          <a:ext cx="1275550" cy="1275550"/>
        </a:xfrm>
        <a:prstGeom prst="roundRect">
          <a:avLst/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400" kern="1200" dirty="0" smtClean="0"/>
            <a:t>Médico y paramédico</a:t>
          </a:r>
          <a:endParaRPr lang="es-CO" sz="1400" kern="1200" dirty="0"/>
        </a:p>
      </dsp:txBody>
      <dsp:txXfrm>
        <a:off x="2224425" y="372978"/>
        <a:ext cx="1151016" cy="1151016"/>
      </dsp:txXfrm>
    </dsp:sp>
    <dsp:sp modelId="{571CE2F1-3886-41DA-857E-5F95C5E8A60C}">
      <dsp:nvSpPr>
        <dsp:cNvPr id="0" name=""/>
        <dsp:cNvSpPr/>
      </dsp:nvSpPr>
      <dsp:spPr>
        <a:xfrm>
          <a:off x="786205" y="1658615"/>
          <a:ext cx="1275550" cy="1275550"/>
        </a:xfrm>
        <a:prstGeom prst="roundRect">
          <a:avLst/>
        </a:prstGeom>
        <a:solidFill>
          <a:schemeClr val="accent6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400" kern="1200" dirty="0" smtClean="0"/>
            <a:t>Medicamentos e insumos</a:t>
          </a:r>
          <a:endParaRPr lang="es-CO" sz="1400" kern="1200" dirty="0"/>
        </a:p>
      </dsp:txBody>
      <dsp:txXfrm>
        <a:off x="848472" y="1720882"/>
        <a:ext cx="1151016" cy="1151016"/>
      </dsp:txXfrm>
    </dsp:sp>
    <dsp:sp modelId="{26158508-EA36-4643-89F4-703A10440E9B}">
      <dsp:nvSpPr>
        <dsp:cNvPr id="0" name=""/>
        <dsp:cNvSpPr/>
      </dsp:nvSpPr>
      <dsp:spPr>
        <a:xfrm>
          <a:off x="2162158" y="1684381"/>
          <a:ext cx="1275550" cy="1275550"/>
        </a:xfrm>
        <a:prstGeom prst="roundRect">
          <a:avLst/>
        </a:prstGeom>
        <a:solidFill>
          <a:srgbClr val="92D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400" kern="1200" dirty="0" smtClean="0"/>
            <a:t>Traslado</a:t>
          </a:r>
          <a:endParaRPr lang="es-CO" sz="1400" kern="1200" dirty="0"/>
        </a:p>
      </dsp:txBody>
      <dsp:txXfrm>
        <a:off x="2224425" y="1746648"/>
        <a:ext cx="1151016" cy="115101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3B3BD5-20C3-46DA-901B-56D648DD2534}">
      <dsp:nvSpPr>
        <dsp:cNvPr id="0" name=""/>
        <dsp:cNvSpPr/>
      </dsp:nvSpPr>
      <dsp:spPr>
        <a:xfrm>
          <a:off x="700259" y="365285"/>
          <a:ext cx="2774651" cy="2774651"/>
        </a:xfrm>
        <a:prstGeom prst="blockArc">
          <a:avLst>
            <a:gd name="adj1" fmla="val 11880000"/>
            <a:gd name="adj2" fmla="val 16200000"/>
            <a:gd name="adj3" fmla="val 4635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BE847E3-A3B3-4AE6-96D1-D72E1252AB88}">
      <dsp:nvSpPr>
        <dsp:cNvPr id="0" name=""/>
        <dsp:cNvSpPr/>
      </dsp:nvSpPr>
      <dsp:spPr>
        <a:xfrm>
          <a:off x="637468" y="398026"/>
          <a:ext cx="2774651" cy="2774651"/>
        </a:xfrm>
        <a:prstGeom prst="blockArc">
          <a:avLst>
            <a:gd name="adj1" fmla="val 7560000"/>
            <a:gd name="adj2" fmla="val 11880000"/>
            <a:gd name="adj3" fmla="val 4635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1C6C70E-0511-4E29-A125-F4D733CD093A}">
      <dsp:nvSpPr>
        <dsp:cNvPr id="0" name=""/>
        <dsp:cNvSpPr/>
      </dsp:nvSpPr>
      <dsp:spPr>
        <a:xfrm>
          <a:off x="637468" y="398026"/>
          <a:ext cx="2774651" cy="2774651"/>
        </a:xfrm>
        <a:prstGeom prst="blockArc">
          <a:avLst>
            <a:gd name="adj1" fmla="val 3240000"/>
            <a:gd name="adj2" fmla="val 7560000"/>
            <a:gd name="adj3" fmla="val 4635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4879408-2F1F-4D17-9B79-BD9DC9BE16E9}">
      <dsp:nvSpPr>
        <dsp:cNvPr id="0" name=""/>
        <dsp:cNvSpPr/>
      </dsp:nvSpPr>
      <dsp:spPr>
        <a:xfrm>
          <a:off x="637468" y="398026"/>
          <a:ext cx="2774651" cy="2774651"/>
        </a:xfrm>
        <a:prstGeom prst="blockArc">
          <a:avLst>
            <a:gd name="adj1" fmla="val 20520000"/>
            <a:gd name="adj2" fmla="val 3240000"/>
            <a:gd name="adj3" fmla="val 4635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4770F45-5971-430C-908F-827298784E94}">
      <dsp:nvSpPr>
        <dsp:cNvPr id="0" name=""/>
        <dsp:cNvSpPr/>
      </dsp:nvSpPr>
      <dsp:spPr>
        <a:xfrm>
          <a:off x="514204" y="324636"/>
          <a:ext cx="3021179" cy="2921430"/>
        </a:xfrm>
        <a:prstGeom prst="blockArc">
          <a:avLst>
            <a:gd name="adj1" fmla="val 16200000"/>
            <a:gd name="adj2" fmla="val 20520000"/>
            <a:gd name="adj3" fmla="val 4635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53ADDC2-C44D-42E4-BE6D-249160A8D9D2}">
      <dsp:nvSpPr>
        <dsp:cNvPr id="0" name=""/>
        <dsp:cNvSpPr/>
      </dsp:nvSpPr>
      <dsp:spPr>
        <a:xfrm>
          <a:off x="1296602" y="1031243"/>
          <a:ext cx="1456383" cy="1508218"/>
        </a:xfrm>
        <a:prstGeom prst="ellipse">
          <a:avLst/>
        </a:prstGeom>
        <a:solidFill>
          <a:srgbClr val="00B05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3200" kern="1200" dirty="0" smtClean="0"/>
            <a:t>CEM</a:t>
          </a:r>
          <a:endParaRPr lang="es-ES" sz="3200" kern="1200" dirty="0"/>
        </a:p>
      </dsp:txBody>
      <dsp:txXfrm>
        <a:off x="1509884" y="1252116"/>
        <a:ext cx="1029819" cy="1066472"/>
      </dsp:txXfrm>
    </dsp:sp>
    <dsp:sp modelId="{C41FCA7E-0C23-47D4-9866-EE9BE8C13F7F}">
      <dsp:nvSpPr>
        <dsp:cNvPr id="0" name=""/>
        <dsp:cNvSpPr/>
      </dsp:nvSpPr>
      <dsp:spPr>
        <a:xfrm>
          <a:off x="1495471" y="-41906"/>
          <a:ext cx="1058646" cy="944166"/>
        </a:xfrm>
        <a:prstGeom prst="ellipse">
          <a:avLst/>
        </a:prstGeom>
        <a:solidFill>
          <a:srgbClr val="0070C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200" b="1" kern="1200" dirty="0" smtClean="0"/>
            <a:t>Sin Preexistencias</a:t>
          </a:r>
          <a:endParaRPr lang="es-ES" sz="1200" b="1" kern="1200" dirty="0"/>
        </a:p>
      </dsp:txBody>
      <dsp:txXfrm>
        <a:off x="1650506" y="96364"/>
        <a:ext cx="748576" cy="667626"/>
      </dsp:txXfrm>
    </dsp:sp>
    <dsp:sp modelId="{ADBBEB5E-03DA-4A6B-B267-6F66C508AAD6}">
      <dsp:nvSpPr>
        <dsp:cNvPr id="0" name=""/>
        <dsp:cNvSpPr/>
      </dsp:nvSpPr>
      <dsp:spPr>
        <a:xfrm>
          <a:off x="2758194" y="808795"/>
          <a:ext cx="1110898" cy="1115569"/>
        </a:xfrm>
        <a:prstGeom prst="ellipse">
          <a:avLst/>
        </a:prstGeom>
        <a:solidFill>
          <a:srgbClr val="7030A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200" b="1" kern="1200" dirty="0" smtClean="0"/>
            <a:t>Sin Exclusiones</a:t>
          </a:r>
          <a:endParaRPr lang="es-ES" sz="1400" b="1" kern="1200" dirty="0"/>
        </a:p>
      </dsp:txBody>
      <dsp:txXfrm>
        <a:off x="2920881" y="972166"/>
        <a:ext cx="785524" cy="788827"/>
      </dsp:txXfrm>
    </dsp:sp>
    <dsp:sp modelId="{B75E51C0-3871-4FD6-B271-463807E13808}">
      <dsp:nvSpPr>
        <dsp:cNvPr id="0" name=""/>
        <dsp:cNvSpPr/>
      </dsp:nvSpPr>
      <dsp:spPr>
        <a:xfrm>
          <a:off x="2311612" y="2353836"/>
          <a:ext cx="1019468" cy="1055752"/>
        </a:xfrm>
        <a:prstGeom prst="ellipse">
          <a:avLst/>
        </a:prstGeom>
        <a:solidFill>
          <a:srgbClr val="0070C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200" b="1" kern="1200" dirty="0" smtClean="0"/>
            <a:t>Sin copagos</a:t>
          </a:r>
          <a:endParaRPr lang="es-ES" sz="1200" b="1" kern="1200" dirty="0"/>
        </a:p>
      </dsp:txBody>
      <dsp:txXfrm>
        <a:off x="2460910" y="2508447"/>
        <a:ext cx="720872" cy="746530"/>
      </dsp:txXfrm>
    </dsp:sp>
    <dsp:sp modelId="{CCD1E925-402E-4A88-B761-531C460A7C49}">
      <dsp:nvSpPr>
        <dsp:cNvPr id="0" name=""/>
        <dsp:cNvSpPr/>
      </dsp:nvSpPr>
      <dsp:spPr>
        <a:xfrm>
          <a:off x="718507" y="2353836"/>
          <a:ext cx="1019468" cy="1055752"/>
        </a:xfrm>
        <a:prstGeom prst="ellipse">
          <a:avLst/>
        </a:prstGeom>
        <a:solidFill>
          <a:srgbClr val="0070C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200" b="1" kern="1200" dirty="0" smtClean="0"/>
            <a:t>Sin limite de edad</a:t>
          </a:r>
          <a:endParaRPr lang="es-ES" sz="1200" b="1" kern="1200" dirty="0"/>
        </a:p>
      </dsp:txBody>
      <dsp:txXfrm>
        <a:off x="867805" y="2508447"/>
        <a:ext cx="720872" cy="746530"/>
      </dsp:txXfrm>
    </dsp:sp>
    <dsp:sp modelId="{FBC6AE9A-753D-4EE2-9B1C-4E2809359CE8}">
      <dsp:nvSpPr>
        <dsp:cNvPr id="0" name=""/>
        <dsp:cNvSpPr/>
      </dsp:nvSpPr>
      <dsp:spPr>
        <a:xfrm>
          <a:off x="226211" y="838703"/>
          <a:ext cx="1019468" cy="1055752"/>
        </a:xfrm>
        <a:prstGeom prst="ellipse">
          <a:avLst/>
        </a:prstGeom>
        <a:solidFill>
          <a:srgbClr val="7030A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200" b="1" kern="1200" dirty="0" smtClean="0"/>
            <a:t>Sin periodos de carencia</a:t>
          </a:r>
          <a:endParaRPr lang="es-ES" sz="1200" b="1" kern="1200" dirty="0"/>
        </a:p>
      </dsp:txBody>
      <dsp:txXfrm>
        <a:off x="375509" y="993314"/>
        <a:ext cx="720872" cy="7465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514350" y="3020077"/>
            <a:ext cx="5829300" cy="2083896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028700" y="5509050"/>
            <a:ext cx="4800600" cy="248447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F1BFC-C627-43D1-B673-83C623A0365C}" type="datetimeFigureOut">
              <a:rPr lang="es-CO" smtClean="0"/>
              <a:t>17/05/2016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6FCBF-E220-4396-A64A-E7DD7034AB57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F1BFC-C627-43D1-B673-83C623A0365C}" type="datetimeFigureOut">
              <a:rPr lang="es-CO" smtClean="0"/>
              <a:t>17/05/2016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6FCBF-E220-4396-A64A-E7DD7034AB57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3729037" y="519850"/>
            <a:ext cx="1157288" cy="11058604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257177" y="519850"/>
            <a:ext cx="3357563" cy="1105860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F1BFC-C627-43D1-B673-83C623A0365C}" type="datetimeFigureOut">
              <a:rPr lang="es-CO" smtClean="0"/>
              <a:t>17/05/2016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6FCBF-E220-4396-A64A-E7DD7034AB57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F1BFC-C627-43D1-B673-83C623A0365C}" type="datetimeFigureOut">
              <a:rPr lang="es-CO" smtClean="0"/>
              <a:t>17/05/2016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6FCBF-E220-4396-A64A-E7DD7034AB57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41735" y="6247191"/>
            <a:ext cx="5829300" cy="193086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41735" y="4120536"/>
            <a:ext cx="5829300" cy="2126654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1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F1BFC-C627-43D1-B673-83C623A0365C}" type="datetimeFigureOut">
              <a:rPr lang="es-CO" smtClean="0"/>
              <a:t>17/05/2016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6FCBF-E220-4396-A64A-E7DD7034AB57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257177" y="3024578"/>
            <a:ext cx="2257425" cy="855387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2628902" y="3024578"/>
            <a:ext cx="2257425" cy="855387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F1BFC-C627-43D1-B673-83C623A0365C}" type="datetimeFigureOut">
              <a:rPr lang="es-CO" smtClean="0"/>
              <a:t>17/05/2016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6FCBF-E220-4396-A64A-E7DD7034AB57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2900" y="389325"/>
            <a:ext cx="6172200" cy="1620308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42900" y="2176164"/>
            <a:ext cx="3030141" cy="9069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7" indent="0">
              <a:buNone/>
              <a:defRPr sz="1600" b="1"/>
            </a:lvl4pPr>
            <a:lvl5pPr marL="1828756" indent="0">
              <a:buNone/>
              <a:defRPr sz="1600" b="1"/>
            </a:lvl5pPr>
            <a:lvl6pPr marL="2285945" indent="0">
              <a:buNone/>
              <a:defRPr sz="1600" b="1"/>
            </a:lvl6pPr>
            <a:lvl7pPr marL="2743133" indent="0">
              <a:buNone/>
              <a:defRPr sz="1600" b="1"/>
            </a:lvl7pPr>
            <a:lvl8pPr marL="3200322" indent="0">
              <a:buNone/>
              <a:defRPr sz="1600" b="1"/>
            </a:lvl8pPr>
            <a:lvl9pPr marL="3657511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342900" y="3083088"/>
            <a:ext cx="3030141" cy="560131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3483771" y="2176164"/>
            <a:ext cx="3031331" cy="9069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7" indent="0">
              <a:buNone/>
              <a:defRPr sz="1600" b="1"/>
            </a:lvl4pPr>
            <a:lvl5pPr marL="1828756" indent="0">
              <a:buNone/>
              <a:defRPr sz="1600" b="1"/>
            </a:lvl5pPr>
            <a:lvl6pPr marL="2285945" indent="0">
              <a:buNone/>
              <a:defRPr sz="1600" b="1"/>
            </a:lvl6pPr>
            <a:lvl7pPr marL="2743133" indent="0">
              <a:buNone/>
              <a:defRPr sz="1600" b="1"/>
            </a:lvl7pPr>
            <a:lvl8pPr marL="3200322" indent="0">
              <a:buNone/>
              <a:defRPr sz="1600" b="1"/>
            </a:lvl8pPr>
            <a:lvl9pPr marL="3657511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3483771" y="3083088"/>
            <a:ext cx="3031331" cy="560131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F1BFC-C627-43D1-B673-83C623A0365C}" type="datetimeFigureOut">
              <a:rPr lang="es-CO" smtClean="0"/>
              <a:t>17/05/2016</a:t>
            </a:fld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6FCBF-E220-4396-A64A-E7DD7034AB57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F1BFC-C627-43D1-B673-83C623A0365C}" type="datetimeFigureOut">
              <a:rPr lang="es-CO" smtClean="0"/>
              <a:t>17/05/2016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6FCBF-E220-4396-A64A-E7DD7034AB57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F1BFC-C627-43D1-B673-83C623A0365C}" type="datetimeFigureOut">
              <a:rPr lang="es-CO" smtClean="0"/>
              <a:t>17/05/2016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6FCBF-E220-4396-A64A-E7DD7034AB57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2901" y="387076"/>
            <a:ext cx="2256235" cy="164731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681288" y="387075"/>
            <a:ext cx="3833813" cy="829733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342901" y="2034390"/>
            <a:ext cx="2256235" cy="6650017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7" indent="0">
              <a:buNone/>
              <a:defRPr sz="900"/>
            </a:lvl4pPr>
            <a:lvl5pPr marL="1828756" indent="0">
              <a:buNone/>
              <a:defRPr sz="900"/>
            </a:lvl5pPr>
            <a:lvl6pPr marL="2285945" indent="0">
              <a:buNone/>
              <a:defRPr sz="900"/>
            </a:lvl6pPr>
            <a:lvl7pPr marL="2743133" indent="0">
              <a:buNone/>
              <a:defRPr sz="900"/>
            </a:lvl7pPr>
            <a:lvl8pPr marL="3200322" indent="0">
              <a:buNone/>
              <a:defRPr sz="900"/>
            </a:lvl8pPr>
            <a:lvl9pPr marL="3657511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F1BFC-C627-43D1-B673-83C623A0365C}" type="datetimeFigureOut">
              <a:rPr lang="es-CO" smtClean="0"/>
              <a:t>17/05/2016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6FCBF-E220-4396-A64A-E7DD7034AB57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344216" y="6805296"/>
            <a:ext cx="4114800" cy="80340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344216" y="868665"/>
            <a:ext cx="4114800" cy="583311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8" indent="0">
              <a:buNone/>
              <a:defRPr sz="2400"/>
            </a:lvl3pPr>
            <a:lvl4pPr marL="1371567" indent="0">
              <a:buNone/>
              <a:defRPr sz="2000"/>
            </a:lvl4pPr>
            <a:lvl5pPr marL="1828756" indent="0">
              <a:buNone/>
              <a:defRPr sz="2000"/>
            </a:lvl5pPr>
            <a:lvl6pPr marL="2285945" indent="0">
              <a:buNone/>
              <a:defRPr sz="2000"/>
            </a:lvl6pPr>
            <a:lvl7pPr marL="2743133" indent="0">
              <a:buNone/>
              <a:defRPr sz="2000"/>
            </a:lvl7pPr>
            <a:lvl8pPr marL="3200322" indent="0">
              <a:buNone/>
              <a:defRPr sz="2000"/>
            </a:lvl8pPr>
            <a:lvl9pPr marL="3657511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344216" y="7608700"/>
            <a:ext cx="4114800" cy="1140966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7" indent="0">
              <a:buNone/>
              <a:defRPr sz="900"/>
            </a:lvl4pPr>
            <a:lvl5pPr marL="1828756" indent="0">
              <a:buNone/>
              <a:defRPr sz="900"/>
            </a:lvl5pPr>
            <a:lvl6pPr marL="2285945" indent="0">
              <a:buNone/>
              <a:defRPr sz="900"/>
            </a:lvl6pPr>
            <a:lvl7pPr marL="2743133" indent="0">
              <a:buNone/>
              <a:defRPr sz="900"/>
            </a:lvl7pPr>
            <a:lvl8pPr marL="3200322" indent="0">
              <a:buNone/>
              <a:defRPr sz="900"/>
            </a:lvl8pPr>
            <a:lvl9pPr marL="3657511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F1BFC-C627-43D1-B673-83C623A0365C}" type="datetimeFigureOut">
              <a:rPr lang="es-CO" smtClean="0"/>
              <a:t>17/05/2016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6FCBF-E220-4396-A64A-E7DD7034AB57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342900" y="389325"/>
            <a:ext cx="6172200" cy="16203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42900" y="2268435"/>
            <a:ext cx="6172200" cy="64159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342900" y="9010716"/>
            <a:ext cx="1600200" cy="5175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3F1BFC-C627-43D1-B673-83C623A0365C}" type="datetimeFigureOut">
              <a:rPr lang="es-CO" smtClean="0"/>
              <a:t>17/05/2016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343150" y="9010716"/>
            <a:ext cx="2171700" cy="5175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4914900" y="9010716"/>
            <a:ext cx="1600200" cy="5175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56FCBF-E220-4396-A64A-E7DD7034AB57}" type="slidenum">
              <a:rPr lang="es-CO" smtClean="0"/>
              <a:t>‹Nº›</a:t>
            </a:fld>
            <a:endParaRPr 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378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2" indent="-342892" algn="l" defTabSz="914378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3" algn="l" defTabSz="914378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2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1" indent="-228594" algn="l" defTabSz="914378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50" indent="-228594" algn="l" defTabSz="914378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9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8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7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6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7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5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11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4" name="11 Imagen" descr="OR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9747" y="0"/>
            <a:ext cx="6553765" cy="9721850"/>
          </a:xfrm>
          <a:prstGeom prst="rect">
            <a:avLst/>
          </a:prstGeom>
        </p:spPr>
      </p:pic>
      <p:sp>
        <p:nvSpPr>
          <p:cNvPr id="6" name="4 CuadroTexto"/>
          <p:cNvSpPr txBox="1"/>
          <p:nvPr/>
        </p:nvSpPr>
        <p:spPr>
          <a:xfrm>
            <a:off x="962098" y="8029277"/>
            <a:ext cx="255621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1400" b="1" dirty="0">
                <a:solidFill>
                  <a:schemeClr val="tx2">
                    <a:lumMod val="75000"/>
                  </a:schemeClr>
                </a:solidFill>
              </a:rPr>
              <a:t>Johana Bernal Q.</a:t>
            </a:r>
          </a:p>
          <a:p>
            <a:pPr algn="ctr"/>
            <a:r>
              <a:rPr lang="es-CO" sz="1400" b="1" dirty="0">
                <a:solidFill>
                  <a:schemeClr val="tx2">
                    <a:lumMod val="75000"/>
                  </a:schemeClr>
                </a:solidFill>
              </a:rPr>
              <a:t>coomevamedprepa@gmail.com</a:t>
            </a:r>
          </a:p>
          <a:p>
            <a:pPr algn="ctr"/>
            <a:r>
              <a:rPr lang="es-CO" sz="1400" b="1" dirty="0">
                <a:solidFill>
                  <a:srgbClr val="0000FF"/>
                </a:solidFill>
              </a:rPr>
              <a:t>3159272086</a:t>
            </a:r>
          </a:p>
          <a:p>
            <a:pPr algn="ctr"/>
            <a:endParaRPr lang="es-CO" sz="1400" b="1" dirty="0">
              <a:solidFill>
                <a:srgbClr val="0000FF"/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948357" y="3728882"/>
            <a:ext cx="24482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b="1" dirty="0">
                <a:solidFill>
                  <a:srgbClr val="225AAA"/>
                </a:solidFill>
              </a:rPr>
              <a:t>TARIFAS DESDE</a:t>
            </a:r>
          </a:p>
          <a:p>
            <a:r>
              <a:rPr lang="es-CO" sz="3600" b="1" dirty="0"/>
              <a:t>248.745</a:t>
            </a:r>
            <a:r>
              <a:rPr lang="es-CO" sz="3600" b="1" dirty="0">
                <a:solidFill>
                  <a:srgbClr val="225AAA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4070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4" name="11 Imagen" descr="OR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9747" y="0"/>
            <a:ext cx="6553765" cy="9721850"/>
          </a:xfrm>
          <a:prstGeom prst="rect">
            <a:avLst/>
          </a:prstGeom>
        </p:spPr>
      </p:pic>
      <p:sp>
        <p:nvSpPr>
          <p:cNvPr id="6" name="4 CuadroTexto"/>
          <p:cNvSpPr txBox="1"/>
          <p:nvPr/>
        </p:nvSpPr>
        <p:spPr>
          <a:xfrm>
            <a:off x="962098" y="8029277"/>
            <a:ext cx="255621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1400" b="1" dirty="0">
                <a:solidFill>
                  <a:schemeClr val="tx2">
                    <a:lumMod val="75000"/>
                  </a:schemeClr>
                </a:solidFill>
              </a:rPr>
              <a:t>Johana Bernal Q.</a:t>
            </a:r>
          </a:p>
          <a:p>
            <a:pPr algn="ctr"/>
            <a:r>
              <a:rPr lang="es-CO" sz="1400" b="1" dirty="0">
                <a:solidFill>
                  <a:schemeClr val="tx2">
                    <a:lumMod val="75000"/>
                  </a:schemeClr>
                </a:solidFill>
              </a:rPr>
              <a:t>coomevamedprepa@gmail.com</a:t>
            </a:r>
          </a:p>
          <a:p>
            <a:pPr algn="ctr"/>
            <a:r>
              <a:rPr lang="es-CO" sz="1400" b="1" dirty="0">
                <a:solidFill>
                  <a:srgbClr val="0000FF"/>
                </a:solidFill>
              </a:rPr>
              <a:t>3159272086</a:t>
            </a:r>
          </a:p>
          <a:p>
            <a:pPr algn="ctr"/>
            <a:endParaRPr lang="es-CO" sz="1400" b="1" dirty="0">
              <a:solidFill>
                <a:srgbClr val="0000FF"/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948357" y="3728882"/>
            <a:ext cx="2448272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b="1" dirty="0">
                <a:solidFill>
                  <a:srgbClr val="225AAA"/>
                </a:solidFill>
              </a:rPr>
              <a:t>TARIFAS DESDE</a:t>
            </a:r>
          </a:p>
          <a:p>
            <a:r>
              <a:rPr lang="es-CO" sz="3600" b="1" dirty="0">
                <a:solidFill>
                  <a:srgbClr val="225AAA"/>
                </a:solidFill>
              </a:rPr>
              <a:t> 434.300 </a:t>
            </a:r>
            <a:r>
              <a:rPr lang="es-CO" b="1" dirty="0"/>
              <a:t>Mayores de 60 años</a:t>
            </a:r>
          </a:p>
        </p:txBody>
      </p:sp>
    </p:spTree>
    <p:extLst>
      <p:ext uri="{BB962C8B-B14F-4D97-AF65-F5344CB8AC3E}">
        <p14:creationId xmlns:p14="http://schemas.microsoft.com/office/powerpoint/2010/main" val="2672637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4" name="10 Imagen" descr="PLATA_JOVE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6245" y="0"/>
            <a:ext cx="6505510" cy="9144000"/>
          </a:xfrm>
          <a:prstGeom prst="rect">
            <a:avLst/>
          </a:prstGeom>
        </p:spPr>
      </p:pic>
      <p:sp>
        <p:nvSpPr>
          <p:cNvPr id="5" name="4 CuadroTexto"/>
          <p:cNvSpPr txBox="1"/>
          <p:nvPr/>
        </p:nvSpPr>
        <p:spPr>
          <a:xfrm>
            <a:off x="882662" y="7453213"/>
            <a:ext cx="255621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1400" b="1" dirty="0">
                <a:solidFill>
                  <a:schemeClr val="tx2">
                    <a:lumMod val="75000"/>
                  </a:schemeClr>
                </a:solidFill>
              </a:rPr>
              <a:t>Johana Bernal Q.</a:t>
            </a:r>
          </a:p>
          <a:p>
            <a:pPr algn="ctr"/>
            <a:r>
              <a:rPr lang="es-CO" sz="1400" b="1" dirty="0">
                <a:solidFill>
                  <a:schemeClr val="tx2">
                    <a:lumMod val="75000"/>
                  </a:schemeClr>
                </a:solidFill>
              </a:rPr>
              <a:t>coomevamedprepa@gmail.com</a:t>
            </a:r>
          </a:p>
          <a:p>
            <a:pPr algn="ctr"/>
            <a:r>
              <a:rPr lang="es-CO" sz="1400" b="1" dirty="0">
                <a:solidFill>
                  <a:srgbClr val="0000FF"/>
                </a:solidFill>
              </a:rPr>
              <a:t>3159272086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936632" y="3780806"/>
            <a:ext cx="24482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b="1" dirty="0">
                <a:solidFill>
                  <a:srgbClr val="225AAA"/>
                </a:solidFill>
              </a:rPr>
              <a:t>TARIFAS DESDE</a:t>
            </a:r>
          </a:p>
          <a:p>
            <a:r>
              <a:rPr lang="es-CO" sz="3600" b="1" dirty="0"/>
              <a:t>100.275</a:t>
            </a:r>
            <a:r>
              <a:rPr lang="es-CO" sz="3600" b="1" dirty="0">
                <a:solidFill>
                  <a:srgbClr val="225AAA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12866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13 Imagen" descr="TRADICIONAL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8003"/>
            <a:ext cx="6758462" cy="9721850"/>
          </a:xfrm>
          <a:prstGeom prst="rect">
            <a:avLst/>
          </a:prstGeom>
        </p:spPr>
      </p:pic>
      <p:sp>
        <p:nvSpPr>
          <p:cNvPr id="6" name="5 CuadroTexto"/>
          <p:cNvSpPr txBox="1"/>
          <p:nvPr/>
        </p:nvSpPr>
        <p:spPr>
          <a:xfrm>
            <a:off x="829039" y="9074460"/>
            <a:ext cx="5693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800" b="1" dirty="0">
                <a:solidFill>
                  <a:schemeClr val="tx2">
                    <a:lumMod val="75000"/>
                  </a:schemeClr>
                </a:solidFill>
              </a:rPr>
              <a:t>UBIQUE</a:t>
            </a:r>
          </a:p>
          <a:p>
            <a:pPr algn="ctr"/>
            <a:r>
              <a:rPr lang="es-CO" sz="800" b="1" dirty="0">
                <a:solidFill>
                  <a:schemeClr val="tx2">
                    <a:lumMod val="75000"/>
                  </a:schemeClr>
                </a:solidFill>
              </a:rPr>
              <a:t>SU LOGO</a:t>
            </a:r>
          </a:p>
          <a:p>
            <a:pPr algn="ctr"/>
            <a:r>
              <a:rPr lang="es-CO" sz="800" b="1" dirty="0">
                <a:solidFill>
                  <a:schemeClr val="tx2">
                    <a:lumMod val="75000"/>
                  </a:schemeClr>
                </a:solidFill>
              </a:rPr>
              <a:t>AQUI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829039" y="4069179"/>
            <a:ext cx="24482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b="1" dirty="0">
                <a:solidFill>
                  <a:srgbClr val="225AAA"/>
                </a:solidFill>
              </a:rPr>
              <a:t>TARIFAS DESDE</a:t>
            </a:r>
          </a:p>
          <a:p>
            <a:r>
              <a:rPr lang="es-CO" sz="3600" b="1" dirty="0"/>
              <a:t>56.175</a:t>
            </a:r>
            <a:endParaRPr lang="es-CO" sz="3600" b="1" dirty="0">
              <a:solidFill>
                <a:srgbClr val="225AAA"/>
              </a:solidFill>
            </a:endParaRPr>
          </a:p>
        </p:txBody>
      </p:sp>
      <p:sp>
        <p:nvSpPr>
          <p:cNvPr id="8" name="4 CuadroTexto"/>
          <p:cNvSpPr txBox="1"/>
          <p:nvPr/>
        </p:nvSpPr>
        <p:spPr>
          <a:xfrm>
            <a:off x="962098" y="8029277"/>
            <a:ext cx="255621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1400" b="1" dirty="0">
                <a:solidFill>
                  <a:schemeClr val="tx2">
                    <a:lumMod val="75000"/>
                  </a:schemeClr>
                </a:solidFill>
              </a:rPr>
              <a:t>Johana Bernal Q.</a:t>
            </a:r>
          </a:p>
          <a:p>
            <a:pPr algn="ctr"/>
            <a:r>
              <a:rPr lang="es-CO" sz="1400" b="1" dirty="0">
                <a:solidFill>
                  <a:schemeClr val="tx2">
                    <a:lumMod val="75000"/>
                  </a:schemeClr>
                </a:solidFill>
              </a:rPr>
              <a:t>coomevamedprepa@gmail.com</a:t>
            </a:r>
          </a:p>
          <a:p>
            <a:pPr algn="ctr"/>
            <a:r>
              <a:rPr lang="es-CO" sz="1400" b="1" dirty="0">
                <a:solidFill>
                  <a:srgbClr val="0000FF"/>
                </a:solidFill>
              </a:rPr>
              <a:t>3159272086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7 Imagen" descr="programa-ce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3" y="684461"/>
            <a:ext cx="7011987" cy="155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4" name="9 Diagrama"/>
          <p:cNvGraphicFramePr/>
          <p:nvPr>
            <p:extLst>
              <p:ext uri="{D42A27DB-BD31-4B8C-83A1-F6EECF244321}">
                <p14:modId xmlns:p14="http://schemas.microsoft.com/office/powerpoint/2010/main" val="317014339"/>
              </p:ext>
            </p:extLst>
          </p:nvPr>
        </p:nvGraphicFramePr>
        <p:xfrm>
          <a:off x="-459432" y="2241033"/>
          <a:ext cx="4226198" cy="32706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65" name="3 Diagrama"/>
          <p:cNvGraphicFramePr/>
          <p:nvPr>
            <p:extLst>
              <p:ext uri="{D42A27DB-BD31-4B8C-83A1-F6EECF244321}">
                <p14:modId xmlns:p14="http://schemas.microsoft.com/office/powerpoint/2010/main" val="1837046862"/>
              </p:ext>
            </p:extLst>
          </p:nvPr>
        </p:nvGraphicFramePr>
        <p:xfrm>
          <a:off x="2925946" y="2243386"/>
          <a:ext cx="4095304" cy="33676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67" name="CuadroTexto 66"/>
          <p:cNvSpPr txBox="1"/>
          <p:nvPr/>
        </p:nvSpPr>
        <p:spPr>
          <a:xfrm>
            <a:off x="476672" y="6301085"/>
            <a:ext cx="5904656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>
                <a:latin typeface="Arial Black" panose="020B0A04020102020204" pitchFamily="34" charset="0"/>
              </a:rPr>
              <a:t>VALOR POR PERSONA </a:t>
            </a:r>
            <a:r>
              <a:rPr lang="es-CO" sz="4000" dirty="0" smtClean="0">
                <a:solidFill>
                  <a:schemeClr val="tx2">
                    <a:lumMod val="75000"/>
                  </a:schemeClr>
                </a:solidFill>
                <a:latin typeface="Arial Black" panose="020B0A04020102020204" pitchFamily="34" charset="0"/>
              </a:rPr>
              <a:t>:$25.620</a:t>
            </a:r>
          </a:p>
          <a:p>
            <a:r>
              <a:rPr lang="es-CO" dirty="0" smtClean="0">
                <a:latin typeface="Arial Black" panose="020B0A04020102020204" pitchFamily="34" charset="0"/>
              </a:rPr>
              <a:t>SUJETO A COBERTURA</a:t>
            </a:r>
          </a:p>
          <a:p>
            <a:endParaRPr lang="es-CO" dirty="0"/>
          </a:p>
          <a:p>
            <a:endParaRPr lang="es-CO" dirty="0" smtClean="0"/>
          </a:p>
          <a:p>
            <a:pPr algn="ctr"/>
            <a:r>
              <a:rPr lang="es-CO" b="1" dirty="0">
                <a:solidFill>
                  <a:schemeClr val="tx2">
                    <a:lumMod val="75000"/>
                  </a:schemeClr>
                </a:solidFill>
              </a:rPr>
              <a:t>Johana Bernal Q.</a:t>
            </a:r>
          </a:p>
          <a:p>
            <a:pPr algn="ctr"/>
            <a:r>
              <a:rPr lang="es-CO" b="1" dirty="0">
                <a:solidFill>
                  <a:schemeClr val="tx2">
                    <a:lumMod val="75000"/>
                  </a:schemeClr>
                </a:solidFill>
              </a:rPr>
              <a:t>coomevamedprepa@gmail.com</a:t>
            </a:r>
          </a:p>
          <a:p>
            <a:pPr algn="ctr"/>
            <a:r>
              <a:rPr lang="es-CO" b="1" dirty="0">
                <a:solidFill>
                  <a:srgbClr val="0000FF"/>
                </a:solidFill>
              </a:rPr>
              <a:t>3159272086</a:t>
            </a:r>
          </a:p>
          <a:p>
            <a:endParaRPr lang="es-CO" dirty="0" smtClean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277323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7 Imagen" descr="DENTAL_ELIT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4957" y="0"/>
            <a:ext cx="6606203" cy="9144000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1052736" y="3741003"/>
            <a:ext cx="20162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800" dirty="0" smtClean="0"/>
              <a:t>37.275</a:t>
            </a:r>
            <a:endParaRPr lang="es-CO" sz="4800" dirty="0"/>
          </a:p>
        </p:txBody>
      </p:sp>
      <p:sp>
        <p:nvSpPr>
          <p:cNvPr id="5" name="4 CuadroTexto"/>
          <p:cNvSpPr txBox="1"/>
          <p:nvPr/>
        </p:nvSpPr>
        <p:spPr>
          <a:xfrm>
            <a:off x="1049445" y="7299905"/>
            <a:ext cx="238238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PIEDAD USUGA CASTAÑO</a:t>
            </a:r>
            <a:endParaRPr lang="es-CO" sz="14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es-CO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TEL. 2647530 – 3006036272 - </a:t>
            </a:r>
            <a:endParaRPr lang="es-CO" sz="14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es-CO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3186280643</a:t>
            </a:r>
            <a:endParaRPr lang="es-CO" sz="14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638932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187</TotalTime>
  <Words>96</Words>
  <Application>Microsoft Office PowerPoint</Application>
  <PresentationFormat>Personalizado</PresentationFormat>
  <Paragraphs>44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7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Lenovo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luis</dc:creator>
  <cp:lastModifiedBy>Usuario</cp:lastModifiedBy>
  <cp:revision>21</cp:revision>
  <dcterms:created xsi:type="dcterms:W3CDTF">2015-02-13T17:12:17Z</dcterms:created>
  <dcterms:modified xsi:type="dcterms:W3CDTF">2016-05-17T16:28:09Z</dcterms:modified>
</cp:coreProperties>
</file>