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8640763"/>
  <p:notesSz cx="6950075" cy="9167813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4660"/>
  </p:normalViewPr>
  <p:slideViewPr>
    <p:cSldViewPr>
      <p:cViewPr>
        <p:scale>
          <a:sx n="100" d="100"/>
          <a:sy n="100" d="100"/>
        </p:scale>
        <p:origin x="-1212" y="2040"/>
      </p:cViewPr>
      <p:guideLst>
        <p:guide orient="horz" pos="2723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14350" y="2684241"/>
            <a:ext cx="5829300" cy="185216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28700" y="4896432"/>
            <a:ext cx="4800600" cy="220819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5C00-277F-4CA2-BAC0-0E98C1EE0EB9}" type="datetimeFigureOut">
              <a:rPr lang="es-CO" smtClean="0"/>
              <a:pPr/>
              <a:t>15/07/2014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3634-FF8D-49A4-956C-EA041C20B07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5C00-277F-4CA2-BAC0-0E98C1EE0EB9}" type="datetimeFigureOut">
              <a:rPr lang="es-CO" smtClean="0"/>
              <a:pPr/>
              <a:t>15/07/2014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3634-FF8D-49A4-956C-EA041C20B07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3729037" y="462042"/>
            <a:ext cx="1157288" cy="982886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257176" y="462042"/>
            <a:ext cx="3357563" cy="982886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5C00-277F-4CA2-BAC0-0E98C1EE0EB9}" type="datetimeFigureOut">
              <a:rPr lang="es-CO" smtClean="0"/>
              <a:pPr/>
              <a:t>15/07/2014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3634-FF8D-49A4-956C-EA041C20B07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5C00-277F-4CA2-BAC0-0E98C1EE0EB9}" type="datetimeFigureOut">
              <a:rPr lang="es-CO" smtClean="0"/>
              <a:pPr/>
              <a:t>15/07/2014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3634-FF8D-49A4-956C-EA041C20B07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735" y="5552490"/>
            <a:ext cx="5829300" cy="171615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735" y="3662326"/>
            <a:ext cx="5829300" cy="189016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5C00-277F-4CA2-BAC0-0E98C1EE0EB9}" type="datetimeFigureOut">
              <a:rPr lang="es-CO" smtClean="0"/>
              <a:pPr/>
              <a:t>15/07/2014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3634-FF8D-49A4-956C-EA041C20B07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257179" y="2688238"/>
            <a:ext cx="2257425" cy="76026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2628904" y="2688238"/>
            <a:ext cx="2257425" cy="76026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5C00-277F-4CA2-BAC0-0E98C1EE0EB9}" type="datetimeFigureOut">
              <a:rPr lang="es-CO" smtClean="0"/>
              <a:pPr/>
              <a:t>15/07/2014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3634-FF8D-49A4-956C-EA041C20B07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46033"/>
            <a:ext cx="6172200" cy="1440126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1934172"/>
            <a:ext cx="3030141" cy="80607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0" y="2740243"/>
            <a:ext cx="3030141" cy="49784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3773" y="1934172"/>
            <a:ext cx="3031331" cy="80607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3773" y="2740243"/>
            <a:ext cx="3031331" cy="49784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5C00-277F-4CA2-BAC0-0E98C1EE0EB9}" type="datetimeFigureOut">
              <a:rPr lang="es-CO" smtClean="0"/>
              <a:pPr/>
              <a:t>15/07/2014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3634-FF8D-49A4-956C-EA041C20B07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5C00-277F-4CA2-BAC0-0E98C1EE0EB9}" type="datetimeFigureOut">
              <a:rPr lang="es-CO" smtClean="0"/>
              <a:pPr/>
              <a:t>15/07/2014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3634-FF8D-49A4-956C-EA041C20B07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5C00-277F-4CA2-BAC0-0E98C1EE0EB9}" type="datetimeFigureOut">
              <a:rPr lang="es-CO" smtClean="0"/>
              <a:pPr/>
              <a:t>15/07/2014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3634-FF8D-49A4-956C-EA041C20B07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4" y="344032"/>
            <a:ext cx="2256235" cy="146412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91" y="344032"/>
            <a:ext cx="3833813" cy="73746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4" y="1808161"/>
            <a:ext cx="2256235" cy="59105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5C00-277F-4CA2-BAC0-0E98C1EE0EB9}" type="datetimeFigureOut">
              <a:rPr lang="es-CO" smtClean="0"/>
              <a:pPr/>
              <a:t>15/07/2014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3634-FF8D-49A4-956C-EA041C20B07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216" y="6048534"/>
            <a:ext cx="4114800" cy="71406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216" y="772069"/>
            <a:ext cx="4114800" cy="518445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216" y="6762598"/>
            <a:ext cx="4114800" cy="101408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5C00-277F-4CA2-BAC0-0E98C1EE0EB9}" type="datetimeFigureOut">
              <a:rPr lang="es-CO" smtClean="0"/>
              <a:pPr/>
              <a:t>15/07/2014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3634-FF8D-49A4-956C-EA041C20B07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42900" y="346033"/>
            <a:ext cx="6172200" cy="144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016180"/>
            <a:ext cx="6172200" cy="5702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42900" y="8008708"/>
            <a:ext cx="1600200" cy="4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65C00-277F-4CA2-BAC0-0E98C1EE0EB9}" type="datetimeFigureOut">
              <a:rPr lang="es-CO" smtClean="0"/>
              <a:pPr/>
              <a:t>15/07/2014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343150" y="8008708"/>
            <a:ext cx="2171700" cy="4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914900" y="8008708"/>
            <a:ext cx="1600200" cy="4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73634-FF8D-49A4-956C-EA041C20B07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8 Imagen" descr="ce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33210"/>
            <a:ext cx="6858000" cy="8487232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1055212" y="5897033"/>
            <a:ext cx="1143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3200" b="1" dirty="0" smtClean="0"/>
              <a:t>$------</a:t>
            </a:r>
            <a:endParaRPr lang="es-CO" sz="3200" b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538336" y="6385860"/>
            <a:ext cx="223330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100" dirty="0" smtClean="0"/>
              <a:t>TARIFA MENSUAL IVA INCLUÍDO 5%</a:t>
            </a:r>
          </a:p>
          <a:p>
            <a:pPr algn="ctr"/>
            <a:r>
              <a:rPr lang="es-CO" sz="1100" dirty="0" smtClean="0"/>
              <a:t>Ahorro de $------</a:t>
            </a:r>
          </a:p>
          <a:p>
            <a:pPr algn="ctr"/>
            <a:r>
              <a:rPr lang="es-CO" sz="1100" dirty="0" smtClean="0"/>
              <a:t>vs -----------</a:t>
            </a:r>
            <a:endParaRPr lang="es-CO" sz="1100" dirty="0"/>
          </a:p>
        </p:txBody>
      </p:sp>
      <p:sp>
        <p:nvSpPr>
          <p:cNvPr id="2" name="1 CuadroTexto"/>
          <p:cNvSpPr txBox="1"/>
          <p:nvPr/>
        </p:nvSpPr>
        <p:spPr>
          <a:xfrm>
            <a:off x="1340768" y="7920781"/>
            <a:ext cx="2592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b="1" dirty="0" smtClean="0"/>
              <a:t>ARISTÓBULO </a:t>
            </a:r>
            <a:r>
              <a:rPr lang="es-CO" sz="800" b="1" dirty="0"/>
              <a:t>PÉREZ SAS</a:t>
            </a:r>
            <a:r>
              <a:rPr lang="es-CO" sz="800" dirty="0"/>
              <a:t/>
            </a:r>
            <a:br>
              <a:rPr lang="es-CO" sz="800" dirty="0"/>
            </a:br>
            <a:r>
              <a:rPr lang="es-CO" sz="800" b="1" dirty="0"/>
              <a:t>Celular 3006036272 - 3186280643</a:t>
            </a:r>
            <a:r>
              <a:rPr lang="es-CO" sz="800" dirty="0"/>
              <a:t/>
            </a:r>
            <a:br>
              <a:rPr lang="es-CO" sz="800" dirty="0"/>
            </a:br>
            <a:r>
              <a:rPr lang="es-CO" sz="800" b="1" dirty="0"/>
              <a:t>Tel. 4192460 - 2270027</a:t>
            </a:r>
            <a:r>
              <a:rPr lang="es-CO" sz="800" dirty="0"/>
              <a:t/>
            </a:r>
            <a:br>
              <a:rPr lang="es-CO" sz="800" dirty="0"/>
            </a:br>
            <a:r>
              <a:rPr lang="es-CO" sz="800" b="1" dirty="0"/>
              <a:t>Skype: </a:t>
            </a:r>
            <a:r>
              <a:rPr lang="es-CO" sz="800" b="1" dirty="0" err="1"/>
              <a:t>Coomevaprepagadainvepeltda</a:t>
            </a:r>
            <a:r>
              <a:rPr lang="es-CO" sz="800" dirty="0"/>
              <a:t/>
            </a:r>
            <a:br>
              <a:rPr lang="es-CO" sz="800" dirty="0"/>
            </a:br>
            <a:r>
              <a:rPr lang="es-CO" sz="800" b="1" dirty="0" err="1"/>
              <a:t>Twitter</a:t>
            </a:r>
            <a:r>
              <a:rPr lang="es-CO" sz="800" b="1" dirty="0"/>
              <a:t>: @</a:t>
            </a:r>
            <a:r>
              <a:rPr lang="es-CO" sz="800" b="1" dirty="0" err="1"/>
              <a:t>invepecoomevapr</a:t>
            </a:r>
            <a:endParaRPr lang="es-CO" sz="800" dirty="0"/>
          </a:p>
          <a:p>
            <a:endParaRPr lang="es-CO" sz="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8640" y="7776765"/>
            <a:ext cx="1008112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15</Words>
  <Application>Microsoft Office PowerPoint</Application>
  <PresentationFormat>Personalizado</PresentationFormat>
  <Paragraphs>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Company>Lenovo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luis</dc:creator>
  <cp:lastModifiedBy>Angela castañeda</cp:lastModifiedBy>
  <cp:revision>13</cp:revision>
  <dcterms:created xsi:type="dcterms:W3CDTF">2013-07-09T13:38:44Z</dcterms:created>
  <dcterms:modified xsi:type="dcterms:W3CDTF">2014-07-15T19:35:07Z</dcterms:modified>
</cp:coreProperties>
</file>