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661150" cy="108013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028" y="-114"/>
      </p:cViewPr>
      <p:guideLst>
        <p:guide orient="horz" pos="3404"/>
        <p:guide pos="20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99589" y="3355429"/>
            <a:ext cx="5661978" cy="23152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99174" y="6120765"/>
            <a:ext cx="4662806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22000" y="577574"/>
            <a:ext cx="1124070" cy="1228653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49796" y="577574"/>
            <a:ext cx="3261188" cy="1228653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6187" y="6940871"/>
            <a:ext cx="5661978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6187" y="4578076"/>
            <a:ext cx="5661978" cy="23627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49799" y="3360425"/>
            <a:ext cx="2192628" cy="95036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3448" y="3360425"/>
            <a:ext cx="2192628" cy="95036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3058" y="432557"/>
            <a:ext cx="5995036" cy="180022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3058" y="2417804"/>
            <a:ext cx="2943165" cy="1007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3058" y="3425430"/>
            <a:ext cx="2943165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383778" y="2417804"/>
            <a:ext cx="2944321" cy="1007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383778" y="3425430"/>
            <a:ext cx="2944321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3063" y="430060"/>
            <a:ext cx="2191473" cy="18302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04329" y="430060"/>
            <a:ext cx="3723768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3063" y="2260289"/>
            <a:ext cx="2191473" cy="7388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05633" y="7560947"/>
            <a:ext cx="399669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05633" y="965122"/>
            <a:ext cx="399669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05633" y="8453558"/>
            <a:ext cx="399669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3058" y="432557"/>
            <a:ext cx="5995036" cy="180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3058" y="2520317"/>
            <a:ext cx="5995036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33058" y="10011256"/>
            <a:ext cx="1554269" cy="575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275895" y="10011256"/>
            <a:ext cx="2109364" cy="575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773824" y="10011256"/>
            <a:ext cx="1554269" cy="575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oro_pl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372"/>
            <a:ext cx="6661150" cy="1077260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92683" y="5442971"/>
            <a:ext cx="18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b="1" dirty="0" smtClean="0"/>
              <a:t>$-----------</a:t>
            </a:r>
            <a:endParaRPr lang="es-CO" sz="32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190621" y="10225211"/>
            <a:ext cx="32200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100" b="1" dirty="0" smtClean="0">
                <a:solidFill>
                  <a:schemeClr val="tx2">
                    <a:lumMod val="75000"/>
                  </a:schemeClr>
                </a:solidFill>
              </a:rPr>
              <a:t>comercial_medicinaprepagada@coomeva.com.co </a:t>
            </a:r>
            <a:endParaRPr lang="es-CO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54023" y="6001619"/>
            <a:ext cx="22333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100" dirty="0" smtClean="0"/>
              <a:t>TARIFA MENSUAL IVA INCLUÍDO 5%</a:t>
            </a:r>
          </a:p>
          <a:p>
            <a:pPr algn="ctr"/>
            <a:r>
              <a:rPr lang="es-CO" sz="1100" dirty="0" smtClean="0"/>
              <a:t>Ahorro de $------</a:t>
            </a:r>
          </a:p>
          <a:p>
            <a:pPr algn="ctr"/>
            <a:r>
              <a:rPr lang="es-CO" sz="1100" dirty="0" smtClean="0"/>
              <a:t>vs -----------</a:t>
            </a:r>
            <a:endParaRPr lang="es-CO" sz="11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4924" y="10153203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UBIQUE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SU LOGO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AQUI</a:t>
            </a:r>
            <a:endParaRPr lang="es-CO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Angela castañeda</cp:lastModifiedBy>
  <cp:revision>14</cp:revision>
  <dcterms:created xsi:type="dcterms:W3CDTF">2013-07-09T13:38:44Z</dcterms:created>
  <dcterms:modified xsi:type="dcterms:W3CDTF">2014-06-10T21:22:40Z</dcterms:modified>
</cp:coreProperties>
</file>