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661150" cy="1080135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426" y="3954"/>
      </p:cViewPr>
      <p:guideLst>
        <p:guide orient="horz" pos="3404"/>
        <p:guide pos="20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99586" y="3355426"/>
            <a:ext cx="5661978" cy="231528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99173" y="6120765"/>
            <a:ext cx="4662805" cy="2760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12/08/2015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12/08/2015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622000" y="577574"/>
            <a:ext cx="1124070" cy="1228653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49794" y="577574"/>
            <a:ext cx="3261189" cy="1228653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12/08/2015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12/08/2015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6185" y="6940868"/>
            <a:ext cx="5661978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6185" y="4578076"/>
            <a:ext cx="5661978" cy="23627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12/08/2015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49798" y="3360422"/>
            <a:ext cx="2192629" cy="95036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53446" y="3360422"/>
            <a:ext cx="2192629" cy="95036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12/08/2015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3058" y="432557"/>
            <a:ext cx="5995035" cy="180022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3058" y="2417804"/>
            <a:ext cx="2943165" cy="1007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33058" y="3425430"/>
            <a:ext cx="2943165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383777" y="2417804"/>
            <a:ext cx="2944321" cy="1007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383777" y="3425430"/>
            <a:ext cx="2944321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12/08/2015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12/08/2015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12/08/2015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3063" y="430057"/>
            <a:ext cx="2191473" cy="18302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04330" y="430057"/>
            <a:ext cx="3723768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33063" y="2260286"/>
            <a:ext cx="2191473" cy="7388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12/08/2015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05632" y="7560946"/>
            <a:ext cx="399669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05632" y="965122"/>
            <a:ext cx="399669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05632" y="8453558"/>
            <a:ext cx="399669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12/08/2015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33058" y="432557"/>
            <a:ext cx="5995035" cy="1800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3058" y="2520317"/>
            <a:ext cx="5995035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33058" y="10011253"/>
            <a:ext cx="1554268" cy="575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5C00-277F-4CA2-BAC0-0E98C1EE0EB9}" type="datetimeFigureOut">
              <a:rPr lang="es-CO" smtClean="0"/>
              <a:pPr/>
              <a:t>12/08/2015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275893" y="10011253"/>
            <a:ext cx="2109364" cy="575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773824" y="10011253"/>
            <a:ext cx="1554268" cy="575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098327" y="10259327"/>
            <a:ext cx="29899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b="1" dirty="0" smtClean="0">
                <a:solidFill>
                  <a:schemeClr val="tx2">
                    <a:lumMod val="75000"/>
                  </a:schemeClr>
                </a:solidFill>
              </a:rPr>
              <a:t>comercial_medicinaprepagada@coomeva.com.co </a:t>
            </a:r>
            <a:endParaRPr lang="es-CO" sz="105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410695" y="5963091"/>
            <a:ext cx="9361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 smtClean="0"/>
              <a:t>TARIFA CLUÍDO 5%</a:t>
            </a:r>
          </a:p>
          <a:p>
            <a:pPr algn="ctr"/>
            <a:r>
              <a:rPr lang="es-CO" sz="1100" dirty="0" smtClean="0"/>
              <a:t>Ahorro de $------</a:t>
            </a:r>
          </a:p>
          <a:p>
            <a:pPr algn="ctr"/>
            <a:r>
              <a:rPr lang="es-CO" sz="1100" dirty="0" smtClean="0"/>
              <a:t>vs -----------</a:t>
            </a:r>
            <a:endParaRPr lang="es-CO" sz="1100" dirty="0"/>
          </a:p>
        </p:txBody>
      </p:sp>
      <p:pic>
        <p:nvPicPr>
          <p:cNvPr id="12" name="11 Imagen" descr="o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222" y="277206"/>
            <a:ext cx="6498928" cy="10524144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365314" y="10195594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800" b="1" dirty="0" smtClean="0">
                <a:solidFill>
                  <a:schemeClr val="tx2">
                    <a:lumMod val="75000"/>
                  </a:schemeClr>
                </a:solidFill>
              </a:rPr>
              <a:t>UBIQUE</a:t>
            </a:r>
          </a:p>
          <a:p>
            <a:pPr algn="ctr"/>
            <a:r>
              <a:rPr lang="es-CO" sz="800" b="1" dirty="0" smtClean="0">
                <a:solidFill>
                  <a:schemeClr val="tx2">
                    <a:lumMod val="75000"/>
                  </a:schemeClr>
                </a:solidFill>
              </a:rPr>
              <a:t>SU LOGO</a:t>
            </a:r>
          </a:p>
          <a:p>
            <a:pPr algn="ctr"/>
            <a:r>
              <a:rPr lang="es-CO" sz="800" b="1" dirty="0" smtClean="0">
                <a:solidFill>
                  <a:schemeClr val="tx2">
                    <a:lumMod val="75000"/>
                  </a:schemeClr>
                </a:solidFill>
              </a:rPr>
              <a:t>AQUI</a:t>
            </a:r>
            <a:endParaRPr lang="es-CO" sz="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587304" y="9865171"/>
            <a:ext cx="267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9" name="8 CuadroTexto"/>
          <p:cNvSpPr txBox="1"/>
          <p:nvPr/>
        </p:nvSpPr>
        <p:spPr>
          <a:xfrm>
            <a:off x="1818407" y="10081195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 smtClean="0"/>
              <a:t>ARISTÓBULO </a:t>
            </a:r>
            <a:r>
              <a:rPr lang="es-CO" sz="800" b="1" dirty="0"/>
              <a:t>PÉREZ SAS</a:t>
            </a:r>
            <a:r>
              <a:rPr lang="es-CO" sz="800" dirty="0"/>
              <a:t/>
            </a:r>
            <a:br>
              <a:rPr lang="es-CO" sz="800" dirty="0"/>
            </a:br>
            <a:r>
              <a:rPr lang="es-CO" sz="800" b="1" dirty="0"/>
              <a:t>Celular 3006036272 - 3186280643</a:t>
            </a:r>
            <a:r>
              <a:rPr lang="es-CO" sz="800" dirty="0"/>
              <a:t/>
            </a:r>
            <a:br>
              <a:rPr lang="es-CO" sz="800" dirty="0"/>
            </a:br>
            <a:r>
              <a:rPr lang="es-CO" sz="800" b="1" dirty="0"/>
              <a:t>Tel. </a:t>
            </a:r>
            <a:r>
              <a:rPr lang="es-CO" sz="800" b="1" dirty="0" smtClean="0"/>
              <a:t>2647530</a:t>
            </a:r>
            <a:r>
              <a:rPr lang="es-CO" sz="800" dirty="0"/>
              <a:t/>
            </a:r>
            <a:br>
              <a:rPr lang="es-CO" sz="800" dirty="0"/>
            </a:br>
            <a:r>
              <a:rPr lang="es-CO" sz="800" b="1" dirty="0" smtClean="0"/>
              <a:t>ppiusca@gmail.com</a:t>
            </a:r>
            <a:endParaRPr lang="es-CO" sz="800" b="1" dirty="0"/>
          </a:p>
        </p:txBody>
      </p:sp>
      <p:sp>
        <p:nvSpPr>
          <p:cNvPr id="5" name="4 CuadroTexto"/>
          <p:cNvSpPr txBox="1"/>
          <p:nvPr/>
        </p:nvSpPr>
        <p:spPr>
          <a:xfrm flipH="1">
            <a:off x="882303" y="547268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/>
              <a:t>$--0-</a:t>
            </a:r>
            <a:r>
              <a:rPr lang="es-CO" sz="3200" b="1" dirty="0" smtClean="0"/>
              <a:t>-----</a:t>
            </a:r>
            <a:endParaRPr lang="es-CO" sz="3200" b="1" dirty="0"/>
          </a:p>
        </p:txBody>
      </p:sp>
      <p:sp>
        <p:nvSpPr>
          <p:cNvPr id="14" name="13 Rectángulo"/>
          <p:cNvSpPr/>
          <p:nvPr/>
        </p:nvSpPr>
        <p:spPr>
          <a:xfrm>
            <a:off x="594271" y="5904732"/>
            <a:ext cx="21602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 smtClean="0"/>
              <a:t>               </a:t>
            </a:r>
            <a:r>
              <a:rPr lang="es-CO" sz="1000" b="1" dirty="0" smtClean="0"/>
              <a:t>LOS 2 PRIMEROS MESE</a:t>
            </a:r>
            <a:r>
              <a:rPr lang="es-CO" sz="1000" dirty="0" smtClean="0"/>
              <a:t>S</a:t>
            </a:r>
            <a:endParaRPr lang="es-CO" sz="1000" dirty="0" smtClean="0"/>
          </a:p>
          <a:p>
            <a:endParaRPr lang="es-CO" sz="1100" dirty="0"/>
          </a:p>
        </p:txBody>
      </p:sp>
      <p:pic>
        <p:nvPicPr>
          <p:cNvPr id="10" name="0 Imagen" descr="LOGO ARISTOBULO PEREZ SAS-001.jpg"/>
          <p:cNvPicPr/>
          <p:nvPr/>
        </p:nvPicPr>
        <p:blipFill>
          <a:blip r:embed="rId3" cstate="print"/>
          <a:srcRect t="6030" b="17177"/>
          <a:stretch>
            <a:fillRect/>
          </a:stretch>
        </p:blipFill>
        <p:spPr>
          <a:xfrm>
            <a:off x="378247" y="10009187"/>
            <a:ext cx="936104" cy="64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25</Words>
  <Application>Microsoft Office PowerPoint</Application>
  <PresentationFormat>Personalizado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</dc:creator>
  <cp:lastModifiedBy>Angela castañeda</cp:lastModifiedBy>
  <cp:revision>28</cp:revision>
  <dcterms:created xsi:type="dcterms:W3CDTF">2013-07-09T13:38:44Z</dcterms:created>
  <dcterms:modified xsi:type="dcterms:W3CDTF">2015-08-12T14:30:09Z</dcterms:modified>
</cp:coreProperties>
</file>