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864076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656" y="-78"/>
      </p:cViewPr>
      <p:guideLst>
        <p:guide orient="horz" pos="272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684241"/>
            <a:ext cx="5829300" cy="18521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4896432"/>
            <a:ext cx="4800600" cy="2208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62042"/>
            <a:ext cx="1157288" cy="982886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6" y="462042"/>
            <a:ext cx="3357563" cy="982886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552490"/>
            <a:ext cx="5829300" cy="17161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662326"/>
            <a:ext cx="5829300" cy="189016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9" y="2688238"/>
            <a:ext cx="2257425" cy="76026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4" y="2688238"/>
            <a:ext cx="2257425" cy="76026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46033"/>
            <a:ext cx="6172200" cy="1440126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1934172"/>
            <a:ext cx="3030141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740243"/>
            <a:ext cx="3030141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3" y="1934172"/>
            <a:ext cx="3031331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3" y="2740243"/>
            <a:ext cx="3031331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4" y="344032"/>
            <a:ext cx="2256235" cy="1464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91" y="344032"/>
            <a:ext cx="3833813" cy="7374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4" y="1808161"/>
            <a:ext cx="2256235" cy="5910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048534"/>
            <a:ext cx="4114800" cy="7140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772069"/>
            <a:ext cx="4114800" cy="51844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6762598"/>
            <a:ext cx="4114800" cy="1014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46033"/>
            <a:ext cx="6172200" cy="144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16180"/>
            <a:ext cx="6172200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008708"/>
            <a:ext cx="1600200" cy="4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008708"/>
            <a:ext cx="2171700" cy="4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008708"/>
            <a:ext cx="1600200" cy="4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plata_jov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858"/>
            <a:ext cx="6858000" cy="8591047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92696" y="5950823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b="1" dirty="0" smtClean="0"/>
              <a:t>$-----------</a:t>
            </a:r>
            <a:endParaRPr lang="es-CO" sz="32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539071" y="8106608"/>
            <a:ext cx="26100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900" b="1" dirty="0" smtClean="0">
                <a:solidFill>
                  <a:schemeClr val="tx2">
                    <a:lumMod val="75000"/>
                  </a:schemeClr>
                </a:solidFill>
              </a:rPr>
              <a:t>comercial_medicinaprepagada@coomeva.com.co </a:t>
            </a:r>
            <a:endParaRPr lang="es-CO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15550" y="6440290"/>
            <a:ext cx="22333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100" dirty="0" smtClean="0"/>
              <a:t>TARIFA MENSUAL IVA INCLUÍDO 5%</a:t>
            </a:r>
          </a:p>
          <a:p>
            <a:pPr algn="ctr"/>
            <a:r>
              <a:rPr lang="es-CO" sz="1100" dirty="0" smtClean="0"/>
              <a:t>Ahorro de $------</a:t>
            </a:r>
          </a:p>
          <a:p>
            <a:pPr algn="ctr"/>
            <a:r>
              <a:rPr lang="es-CO" sz="1100" dirty="0" smtClean="0"/>
              <a:t>vs -----------</a:t>
            </a:r>
            <a:endParaRPr lang="es-CO" sz="11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76672" y="8014561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800" b="1" dirty="0" smtClean="0">
                <a:solidFill>
                  <a:schemeClr val="tx2">
                    <a:lumMod val="75000"/>
                  </a:schemeClr>
                </a:solidFill>
              </a:rPr>
              <a:t>UBIQUE</a:t>
            </a:r>
          </a:p>
          <a:p>
            <a:pPr algn="ctr"/>
            <a:r>
              <a:rPr lang="es-CO" sz="800" b="1" dirty="0" smtClean="0">
                <a:solidFill>
                  <a:schemeClr val="tx2">
                    <a:lumMod val="75000"/>
                  </a:schemeClr>
                </a:solidFill>
              </a:rPr>
              <a:t>SU LOGO</a:t>
            </a:r>
          </a:p>
          <a:p>
            <a:pPr algn="ctr"/>
            <a:r>
              <a:rPr lang="es-CO" sz="800" b="1" dirty="0" smtClean="0">
                <a:solidFill>
                  <a:schemeClr val="tx2">
                    <a:lumMod val="75000"/>
                  </a:schemeClr>
                </a:solidFill>
              </a:rPr>
              <a:t>AQUI</a:t>
            </a:r>
            <a:endParaRPr lang="es-CO" sz="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</dc:creator>
  <cp:lastModifiedBy>Angela castañeda</cp:lastModifiedBy>
  <cp:revision>13</cp:revision>
  <dcterms:created xsi:type="dcterms:W3CDTF">2013-07-09T13:38:44Z</dcterms:created>
  <dcterms:modified xsi:type="dcterms:W3CDTF">2014-06-10T21:23:23Z</dcterms:modified>
</cp:coreProperties>
</file>