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661150" cy="9361488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854" y="-90"/>
      </p:cViewPr>
      <p:guideLst>
        <p:guide orient="horz" pos="2950"/>
        <p:guide pos="20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99587" y="2908133"/>
            <a:ext cx="5661977" cy="200665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99173" y="5304844"/>
            <a:ext cx="4662805" cy="23923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622000" y="500583"/>
            <a:ext cx="1124069" cy="1064869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49795" y="500583"/>
            <a:ext cx="3261189" cy="1064869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6186" y="6015623"/>
            <a:ext cx="5661977" cy="18592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6186" y="3967802"/>
            <a:ext cx="5661977" cy="20478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49800" y="2912464"/>
            <a:ext cx="2192628" cy="8236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53447" y="2912464"/>
            <a:ext cx="2192628" cy="8236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3058" y="374897"/>
            <a:ext cx="5995035" cy="156024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3058" y="2095504"/>
            <a:ext cx="2943165" cy="8733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3058" y="2968808"/>
            <a:ext cx="2943165" cy="5393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383778" y="2095504"/>
            <a:ext cx="2944321" cy="8733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383778" y="2968808"/>
            <a:ext cx="2944321" cy="5393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3062" y="372730"/>
            <a:ext cx="2191473" cy="15862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04330" y="372730"/>
            <a:ext cx="3723768" cy="79897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33062" y="1958982"/>
            <a:ext cx="2191473" cy="6403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05632" y="6553041"/>
            <a:ext cx="3996690" cy="7736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05632" y="836469"/>
            <a:ext cx="3996690" cy="56168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05632" y="7326666"/>
            <a:ext cx="3996690" cy="10986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3058" y="374897"/>
            <a:ext cx="5995035" cy="156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3058" y="2184351"/>
            <a:ext cx="5995035" cy="617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33057" y="8676713"/>
            <a:ext cx="1554269" cy="498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275893" y="8676713"/>
            <a:ext cx="2109364" cy="498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773824" y="8676713"/>
            <a:ext cx="1554269" cy="498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tradicional_especi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9422"/>
            <a:ext cx="6661150" cy="931141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48229" y="5509215"/>
            <a:ext cx="1768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b="1" dirty="0" smtClean="0"/>
              <a:t>$-----------</a:t>
            </a:r>
            <a:endParaRPr lang="es-CO" sz="32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256224" y="8819316"/>
            <a:ext cx="29899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b="1" dirty="0" smtClean="0">
                <a:solidFill>
                  <a:schemeClr val="tx2">
                    <a:lumMod val="75000"/>
                  </a:schemeClr>
                </a:solidFill>
              </a:rPr>
              <a:t>comercial_medicinaprepagada@coomeva.com.co </a:t>
            </a:r>
            <a:endParaRPr lang="es-CO" sz="105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90832" y="6049654"/>
            <a:ext cx="22333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100" dirty="0" smtClean="0"/>
              <a:t>TARIFA MENSUAL IVA INCLUÍDO 5%</a:t>
            </a:r>
          </a:p>
          <a:p>
            <a:pPr algn="ctr"/>
            <a:r>
              <a:rPr lang="es-CO" sz="1100" dirty="0" smtClean="0"/>
              <a:t>Ahorro de $------</a:t>
            </a:r>
          </a:p>
          <a:p>
            <a:pPr algn="ctr"/>
            <a:r>
              <a:rPr lang="es-CO" sz="1100" dirty="0" smtClean="0"/>
              <a:t>vs -----------</a:t>
            </a:r>
            <a:endParaRPr lang="es-CO" sz="11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90439" y="8657732"/>
            <a:ext cx="569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UBIQUE</a:t>
            </a:r>
          </a:p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SU LOGO</a:t>
            </a:r>
          </a:p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AQUI</a:t>
            </a:r>
            <a:endParaRPr lang="es-CO" sz="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</dc:creator>
  <cp:lastModifiedBy>Angela castañeda</cp:lastModifiedBy>
  <cp:revision>14</cp:revision>
  <dcterms:created xsi:type="dcterms:W3CDTF">2013-07-09T13:38:44Z</dcterms:created>
  <dcterms:modified xsi:type="dcterms:W3CDTF">2014-06-10T21:26:02Z</dcterms:modified>
</cp:coreProperties>
</file>