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slideLayouts/slideLayout46.xml" ContentType="application/vnd.openxmlformats-officedocument.presentationml.slideLayout+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diagrams/drawing3.xml" ContentType="application/vnd.ms-office.drawingml.diagramDrawing+xml"/>
  <Override PartName="/ppt/diagrams/layout20.xml" ContentType="application/vnd.openxmlformats-officedocument.drawingml.diagram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slideLayouts/slideLayout39.xml" ContentType="application/vnd.openxmlformats-officedocument.presentationml.slideLayout+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diagrams/quickStyle7.xml" ContentType="application/vnd.openxmlformats-officedocument.drawingml.diagramStyle+xml"/>
  <Override PartName="/ppt/slides/slide48.xml" ContentType="application/vnd.openxmlformats-officedocument.presentationml.slide+xml"/>
  <Override PartName="/ppt/slideLayouts/slideLayout58.xml" ContentType="application/vnd.openxmlformats-officedocument.presentationml.slideLayout+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diagrams/drawing19.xml" ContentType="application/vnd.ms-office.drawingml.diagramDrawing+xml"/>
  <Override PartName="/ppt/slides/slide51.xml" ContentType="application/vnd.openxmlformats-officedocument.presentationml.slide+xml"/>
  <Override PartName="/ppt/slideLayouts/slideLayout14.xml" ContentType="application/vnd.openxmlformats-officedocument.presentationml.slideLayout+xml"/>
  <Override PartName="/ppt/diagrams/quickStyle18.xml" ContentType="application/vnd.openxmlformats-officedocument.drawingml.diagramStyle+xml"/>
  <Override PartName="/ppt/slides/slide40.xml" ContentType="application/vnd.openxmlformats-officedocument.presentationml.slide+xml"/>
  <Override PartName="/ppt/slideLayouts/slideLayout50.xml" ContentType="application/vnd.openxmlformats-officedocument.presentationml.slideLayout+xml"/>
  <Override PartName="/ppt/diagrams/layout18.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697" r:id="rId3"/>
    <p:sldMasterId id="2147483710" r:id="rId4"/>
    <p:sldMasterId id="2147483723" r:id="rId5"/>
  </p:sldMasterIdLst>
  <p:notesMasterIdLst>
    <p:notesMasterId r:id="rId61"/>
  </p:notesMasterIdLst>
  <p:sldIdLst>
    <p:sldId id="259" r:id="rId6"/>
    <p:sldId id="269" r:id="rId7"/>
    <p:sldId id="355" r:id="rId8"/>
    <p:sldId id="264" r:id="rId9"/>
    <p:sldId id="343" r:id="rId10"/>
    <p:sldId id="306" r:id="rId11"/>
    <p:sldId id="356" r:id="rId12"/>
    <p:sldId id="263" r:id="rId13"/>
    <p:sldId id="307" r:id="rId14"/>
    <p:sldId id="344" r:id="rId15"/>
    <p:sldId id="345" r:id="rId16"/>
    <p:sldId id="346" r:id="rId17"/>
    <p:sldId id="315" r:id="rId18"/>
    <p:sldId id="308" r:id="rId19"/>
    <p:sldId id="357" r:id="rId20"/>
    <p:sldId id="260" r:id="rId21"/>
    <p:sldId id="349" r:id="rId22"/>
    <p:sldId id="348" r:id="rId23"/>
    <p:sldId id="347" r:id="rId24"/>
    <p:sldId id="350" r:id="rId25"/>
    <p:sldId id="314" r:id="rId26"/>
    <p:sldId id="334" r:id="rId27"/>
    <p:sldId id="316" r:id="rId28"/>
    <p:sldId id="358" r:id="rId29"/>
    <p:sldId id="268" r:id="rId30"/>
    <p:sldId id="267" r:id="rId31"/>
    <p:sldId id="351" r:id="rId32"/>
    <p:sldId id="360" r:id="rId33"/>
    <p:sldId id="361" r:id="rId34"/>
    <p:sldId id="336" r:id="rId35"/>
    <p:sldId id="335" r:id="rId36"/>
    <p:sldId id="325" r:id="rId37"/>
    <p:sldId id="340" r:id="rId38"/>
    <p:sldId id="341" r:id="rId39"/>
    <p:sldId id="342" r:id="rId40"/>
    <p:sldId id="328" r:id="rId41"/>
    <p:sldId id="359" r:id="rId42"/>
    <p:sldId id="262" r:id="rId43"/>
    <p:sldId id="318" r:id="rId44"/>
    <p:sldId id="353" r:id="rId45"/>
    <p:sldId id="362" r:id="rId46"/>
    <p:sldId id="310" r:id="rId47"/>
    <p:sldId id="311" r:id="rId48"/>
    <p:sldId id="320" r:id="rId49"/>
    <p:sldId id="312" r:id="rId50"/>
    <p:sldId id="354" r:id="rId51"/>
    <p:sldId id="322" r:id="rId52"/>
    <p:sldId id="352" r:id="rId53"/>
    <p:sldId id="300" r:id="rId54"/>
    <p:sldId id="302" r:id="rId55"/>
    <p:sldId id="301" r:id="rId56"/>
    <p:sldId id="329" r:id="rId57"/>
    <p:sldId id="330" r:id="rId58"/>
    <p:sldId id="331" r:id="rId59"/>
    <p:sldId id="273" r:id="rId60"/>
  </p:sldIdLst>
  <p:sldSz cx="9144000" cy="6858000" type="screen4x3"/>
  <p:notesSz cx="7010400" cy="9236075"/>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E9B15"/>
    <a:srgbClr val="ECC20E"/>
    <a:srgbClr val="F7E7BF"/>
    <a:srgbClr val="ECEBD8"/>
    <a:srgbClr val="7FFA76"/>
    <a:srgbClr val="CCFF33"/>
    <a:srgbClr val="CCFF99"/>
    <a:srgbClr val="FF7C80"/>
    <a:srgbClr val="FFFFFF"/>
    <a:srgbClr val="E46C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96448" autoAdjust="0"/>
  </p:normalViewPr>
  <p:slideViewPr>
    <p:cSldViewPr>
      <p:cViewPr varScale="1">
        <p:scale>
          <a:sx n="82" d="100"/>
          <a:sy n="82" d="100"/>
        </p:scale>
        <p:origin x="-95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72ED7D-A47A-40FA-B46C-982CA4877031}" type="doc">
      <dgm:prSet loTypeId="urn:microsoft.com/office/officeart/2005/8/layout/default#1" loCatId="list" qsTypeId="urn:microsoft.com/office/officeart/2005/8/quickstyle/simple5" qsCatId="simple" csTypeId="urn:microsoft.com/office/officeart/2005/8/colors/accent1_5" csCatId="accent1" phldr="1"/>
      <dgm:spPr/>
      <dgm:t>
        <a:bodyPr/>
        <a:lstStyle/>
        <a:p>
          <a:endParaRPr lang="es-CO"/>
        </a:p>
      </dgm:t>
    </dgm:pt>
    <dgm:pt modelId="{E372B4C6-85C8-439F-8F0F-0F5A7B44C2C7}">
      <dgm:prSet phldrT="[Texto]"/>
      <dgm:spPr>
        <a:gradFill rotWithShape="0">
          <a:gsLst>
            <a:gs pos="0">
              <a:schemeClr val="accent5">
                <a:lumMod val="5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gradFill>
      </dgm:spPr>
      <dgm:t>
        <a:bodyPr/>
        <a:lstStyle/>
        <a:p>
          <a:pPr algn="ctr"/>
          <a:r>
            <a:rPr lang="es-CO" b="1" dirty="0" smtClean="0"/>
            <a:t>Accidentes Personales con Cobertura de Medicamentos ACC13062</a:t>
          </a:r>
        </a:p>
      </dgm:t>
    </dgm:pt>
    <dgm:pt modelId="{ECC9302F-E568-485B-9B1B-A979277FB8AE}" type="parTrans" cxnId="{328054C6-387C-4EB8-B0C8-EF5593DE44AF}">
      <dgm:prSet/>
      <dgm:spPr/>
      <dgm:t>
        <a:bodyPr/>
        <a:lstStyle/>
        <a:p>
          <a:pPr algn="ctr"/>
          <a:endParaRPr lang="es-CO"/>
        </a:p>
      </dgm:t>
    </dgm:pt>
    <dgm:pt modelId="{915582DD-AC53-42F0-97A8-1AC3DDB75382}" type="sibTrans" cxnId="{328054C6-387C-4EB8-B0C8-EF5593DE44AF}">
      <dgm:prSet/>
      <dgm:spPr/>
      <dgm:t>
        <a:bodyPr/>
        <a:lstStyle/>
        <a:p>
          <a:pPr algn="ctr"/>
          <a:endParaRPr lang="es-CO"/>
        </a:p>
      </dgm:t>
    </dgm:pt>
    <dgm:pt modelId="{88800FBB-337A-478D-B43F-8024405B4C80}">
      <dgm:prSet phldrT="[Texto]"/>
      <dgm:spPr>
        <a:gradFill rotWithShape="0">
          <a:gsLst>
            <a:gs pos="0">
              <a:schemeClr val="accent5">
                <a:lumMod val="5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gradFill>
      </dgm:spPr>
      <dgm:t>
        <a:bodyPr/>
        <a:lstStyle/>
        <a:p>
          <a:pPr algn="ctr"/>
          <a:r>
            <a:rPr lang="es-CO" b="1" dirty="0" smtClean="0"/>
            <a:t>Accidentes Personales con Desempleo asociados y familiares APT9956</a:t>
          </a:r>
        </a:p>
      </dgm:t>
    </dgm:pt>
    <dgm:pt modelId="{CD12D288-8F82-4491-9628-8A318168B310}" type="parTrans" cxnId="{37215C98-C3FE-4489-AFE8-AC26C6687E52}">
      <dgm:prSet/>
      <dgm:spPr/>
      <dgm:t>
        <a:bodyPr/>
        <a:lstStyle/>
        <a:p>
          <a:pPr algn="ctr"/>
          <a:endParaRPr lang="es-CO"/>
        </a:p>
      </dgm:t>
    </dgm:pt>
    <dgm:pt modelId="{4B37FC28-F293-4B99-85BD-C175445A958E}" type="sibTrans" cxnId="{37215C98-C3FE-4489-AFE8-AC26C6687E52}">
      <dgm:prSet/>
      <dgm:spPr/>
      <dgm:t>
        <a:bodyPr/>
        <a:lstStyle/>
        <a:p>
          <a:pPr algn="ctr"/>
          <a:endParaRPr lang="es-CO"/>
        </a:p>
      </dgm:t>
    </dgm:pt>
    <dgm:pt modelId="{EE6E7F68-4774-458A-8C03-730998DD434F}">
      <dgm:prSet phldrT="[Texto]"/>
      <dgm:spPr>
        <a:gradFill rotWithShape="0">
          <a:gsLst>
            <a:gs pos="0">
              <a:schemeClr val="accent5">
                <a:lumMod val="50000"/>
              </a:schemeClr>
            </a:gs>
            <a:gs pos="80000">
              <a:schemeClr val="accent1">
                <a:alpha val="90000"/>
                <a:hueOff val="0"/>
                <a:satOff val="0"/>
                <a:lumOff val="0"/>
                <a:alphaOff val="-30000"/>
                <a:shade val="93000"/>
                <a:satMod val="130000"/>
              </a:schemeClr>
            </a:gs>
            <a:gs pos="100000">
              <a:schemeClr val="accent1">
                <a:alpha val="90000"/>
                <a:hueOff val="0"/>
                <a:satOff val="0"/>
                <a:lumOff val="0"/>
                <a:alphaOff val="-30000"/>
                <a:shade val="94000"/>
                <a:satMod val="135000"/>
              </a:schemeClr>
            </a:gs>
          </a:gsLst>
        </a:gradFill>
      </dgm:spPr>
      <dgm:t>
        <a:bodyPr/>
        <a:lstStyle/>
        <a:p>
          <a:pPr algn="ctr"/>
          <a:r>
            <a:rPr lang="es-CO" b="1" dirty="0" smtClean="0"/>
            <a:t>Accidentes Personales Asesores Medicina Prepagada ACC12562</a:t>
          </a:r>
        </a:p>
      </dgm:t>
    </dgm:pt>
    <dgm:pt modelId="{D50F73CD-C191-4D7A-A7C4-C9B4D0D85A66}" type="parTrans" cxnId="{5C4AB6A5-210B-4AB1-BFCB-348150A8CE50}">
      <dgm:prSet/>
      <dgm:spPr/>
      <dgm:t>
        <a:bodyPr/>
        <a:lstStyle/>
        <a:p>
          <a:pPr algn="ctr"/>
          <a:endParaRPr lang="es-CO"/>
        </a:p>
      </dgm:t>
    </dgm:pt>
    <dgm:pt modelId="{AD69DC4D-C20D-4919-9EDD-E8E6708D7FCE}" type="sibTrans" cxnId="{5C4AB6A5-210B-4AB1-BFCB-348150A8CE50}">
      <dgm:prSet/>
      <dgm:spPr/>
      <dgm:t>
        <a:bodyPr/>
        <a:lstStyle/>
        <a:p>
          <a:pPr algn="ctr"/>
          <a:endParaRPr lang="es-CO"/>
        </a:p>
      </dgm:t>
    </dgm:pt>
    <dgm:pt modelId="{874644CA-B3B9-4BDE-A714-0B5C2584AF53}">
      <dgm:prSet phldrT="[Texto]"/>
      <dgm:spPr>
        <a:gradFill rotWithShape="0">
          <a:gsLst>
            <a:gs pos="0">
              <a:schemeClr val="accent5">
                <a:lumMod val="5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gradFill>
      </dgm:spPr>
      <dgm:t>
        <a:bodyPr/>
        <a:lstStyle/>
        <a:p>
          <a:pPr algn="ctr"/>
          <a:r>
            <a:rPr lang="es-CO" b="1" dirty="0" smtClean="0"/>
            <a:t>Vida Grupo No Contributivo CVG3464</a:t>
          </a:r>
        </a:p>
        <a:p>
          <a:pPr algn="ctr"/>
          <a:r>
            <a:rPr lang="es-CO" b="1" dirty="0" smtClean="0"/>
            <a:t>(Usuarios)</a:t>
          </a:r>
          <a:endParaRPr lang="es-CO" b="1" dirty="0"/>
        </a:p>
      </dgm:t>
    </dgm:pt>
    <dgm:pt modelId="{61669429-4449-4756-9D23-9040424D0D08}" type="parTrans" cxnId="{D6751E21-EE70-4FFD-93C1-FE5C503A2C23}">
      <dgm:prSet/>
      <dgm:spPr/>
      <dgm:t>
        <a:bodyPr/>
        <a:lstStyle/>
        <a:p>
          <a:pPr algn="ctr"/>
          <a:endParaRPr lang="es-CO"/>
        </a:p>
      </dgm:t>
    </dgm:pt>
    <dgm:pt modelId="{4B0B01DD-4254-4D52-8DC2-A86F06FA9D76}" type="sibTrans" cxnId="{D6751E21-EE70-4FFD-93C1-FE5C503A2C23}">
      <dgm:prSet/>
      <dgm:spPr/>
      <dgm:t>
        <a:bodyPr/>
        <a:lstStyle/>
        <a:p>
          <a:pPr algn="ctr"/>
          <a:endParaRPr lang="es-CO"/>
        </a:p>
      </dgm:t>
    </dgm:pt>
    <dgm:pt modelId="{8521545E-5C38-4CD2-8C58-159C807E5698}">
      <dgm:prSet phldrT="[Texto]"/>
      <dgm:spPr>
        <a:gradFill rotWithShape="0">
          <a:gsLst>
            <a:gs pos="0">
              <a:schemeClr val="accent5">
                <a:lumMod val="50000"/>
              </a:schemeClr>
            </a:gs>
            <a:gs pos="80000">
              <a:schemeClr val="accent1">
                <a:alpha val="90000"/>
                <a:hueOff val="0"/>
                <a:satOff val="0"/>
                <a:lumOff val="0"/>
                <a:alphaOff val="-10000"/>
                <a:shade val="93000"/>
                <a:satMod val="130000"/>
              </a:schemeClr>
            </a:gs>
            <a:gs pos="100000">
              <a:schemeClr val="accent1">
                <a:alpha val="90000"/>
                <a:hueOff val="0"/>
                <a:satOff val="0"/>
                <a:lumOff val="0"/>
                <a:alphaOff val="-10000"/>
                <a:shade val="94000"/>
                <a:satMod val="135000"/>
              </a:schemeClr>
            </a:gs>
          </a:gsLst>
        </a:gradFill>
      </dgm:spPr>
      <dgm:t>
        <a:bodyPr/>
        <a:lstStyle/>
        <a:p>
          <a:pPr algn="ctr"/>
          <a:r>
            <a:rPr lang="es-CO" b="1" dirty="0" smtClean="0"/>
            <a:t>Accidentes Personales - Familiares APT9955</a:t>
          </a:r>
        </a:p>
      </dgm:t>
    </dgm:pt>
    <dgm:pt modelId="{C0DB4E0F-F722-41F2-A68A-919904B31739}" type="sibTrans" cxnId="{2DA116D1-E5F6-4A62-9C24-0E799EABDCDA}">
      <dgm:prSet/>
      <dgm:spPr/>
      <dgm:t>
        <a:bodyPr/>
        <a:lstStyle/>
        <a:p>
          <a:pPr algn="ctr"/>
          <a:endParaRPr lang="es-CO"/>
        </a:p>
      </dgm:t>
    </dgm:pt>
    <dgm:pt modelId="{E027FF2C-21CA-4338-8031-06AC8C2CD7FF}" type="parTrans" cxnId="{2DA116D1-E5F6-4A62-9C24-0E799EABDCDA}">
      <dgm:prSet/>
      <dgm:spPr/>
      <dgm:t>
        <a:bodyPr/>
        <a:lstStyle/>
        <a:p>
          <a:pPr algn="ctr"/>
          <a:endParaRPr lang="es-CO"/>
        </a:p>
      </dgm:t>
    </dgm:pt>
    <dgm:pt modelId="{6C87451C-6451-4F97-B663-D68F033EC890}" type="pres">
      <dgm:prSet presAssocID="{7A72ED7D-A47A-40FA-B46C-982CA4877031}" presName="diagram" presStyleCnt="0">
        <dgm:presLayoutVars>
          <dgm:dir/>
          <dgm:resizeHandles val="exact"/>
        </dgm:presLayoutVars>
      </dgm:prSet>
      <dgm:spPr/>
      <dgm:t>
        <a:bodyPr/>
        <a:lstStyle/>
        <a:p>
          <a:endParaRPr lang="es-CO"/>
        </a:p>
      </dgm:t>
    </dgm:pt>
    <dgm:pt modelId="{7B7AA370-0D5D-48AD-8804-D83ABC2A710D}" type="pres">
      <dgm:prSet presAssocID="{E372B4C6-85C8-439F-8F0F-0F5A7B44C2C7}" presName="node" presStyleLbl="node1" presStyleIdx="0" presStyleCnt="5" custLinFactX="8948" custLinFactNeighborX="100000" custLinFactNeighborY="-4014">
        <dgm:presLayoutVars>
          <dgm:bulletEnabled val="1"/>
        </dgm:presLayoutVars>
      </dgm:prSet>
      <dgm:spPr/>
      <dgm:t>
        <a:bodyPr/>
        <a:lstStyle/>
        <a:p>
          <a:endParaRPr lang="es-CO"/>
        </a:p>
      </dgm:t>
    </dgm:pt>
    <dgm:pt modelId="{936B44A8-775F-4165-9E3C-593D5A24CA05}" type="pres">
      <dgm:prSet presAssocID="{915582DD-AC53-42F0-97A8-1AC3DDB75382}" presName="sibTrans" presStyleCnt="0"/>
      <dgm:spPr/>
    </dgm:pt>
    <dgm:pt modelId="{25E2165F-6A92-4FE0-B6A0-E69DA7C3D1EA}" type="pres">
      <dgm:prSet presAssocID="{8521545E-5C38-4CD2-8C58-159C807E5698}" presName="node" presStyleLbl="node1" presStyleIdx="1" presStyleCnt="5" custLinFactX="1961" custLinFactNeighborX="100000" custLinFactNeighborY="-4014">
        <dgm:presLayoutVars>
          <dgm:bulletEnabled val="1"/>
        </dgm:presLayoutVars>
      </dgm:prSet>
      <dgm:spPr/>
      <dgm:t>
        <a:bodyPr/>
        <a:lstStyle/>
        <a:p>
          <a:endParaRPr lang="es-CO"/>
        </a:p>
      </dgm:t>
    </dgm:pt>
    <dgm:pt modelId="{CFEEBF76-8712-4C73-B077-6B3CE27688A7}" type="pres">
      <dgm:prSet presAssocID="{C0DB4E0F-F722-41F2-A68A-919904B31739}" presName="sibTrans" presStyleCnt="0"/>
      <dgm:spPr/>
    </dgm:pt>
    <dgm:pt modelId="{F93BA8E0-5EF2-407D-A597-FDD5AC806653}" type="pres">
      <dgm:prSet presAssocID="{88800FBB-337A-478D-B43F-8024405B4C80}" presName="node" presStyleLbl="node1" presStyleIdx="2" presStyleCnt="5" custLinFactY="24935" custLinFactNeighborX="-45291" custLinFactNeighborY="100000">
        <dgm:presLayoutVars>
          <dgm:bulletEnabled val="1"/>
        </dgm:presLayoutVars>
      </dgm:prSet>
      <dgm:spPr/>
      <dgm:t>
        <a:bodyPr/>
        <a:lstStyle/>
        <a:p>
          <a:endParaRPr lang="es-CO"/>
        </a:p>
      </dgm:t>
    </dgm:pt>
    <dgm:pt modelId="{FED3D0B4-7E31-4CB6-8118-6357E4480B8C}" type="pres">
      <dgm:prSet presAssocID="{4B37FC28-F293-4B99-85BD-C175445A958E}" presName="sibTrans" presStyleCnt="0"/>
      <dgm:spPr/>
    </dgm:pt>
    <dgm:pt modelId="{974D2DB0-BC22-46C7-9368-4779A713DF64}" type="pres">
      <dgm:prSet presAssocID="{EE6E7F68-4774-458A-8C03-730998DD434F}" presName="node" presStyleLbl="node1" presStyleIdx="3" presStyleCnt="5" custLinFactNeighborX="13684" custLinFactNeighborY="8268">
        <dgm:presLayoutVars>
          <dgm:bulletEnabled val="1"/>
        </dgm:presLayoutVars>
      </dgm:prSet>
      <dgm:spPr/>
      <dgm:t>
        <a:bodyPr/>
        <a:lstStyle/>
        <a:p>
          <a:endParaRPr lang="es-CO"/>
        </a:p>
      </dgm:t>
    </dgm:pt>
    <dgm:pt modelId="{27D5F256-2EAB-4694-AFAE-1454682E4524}" type="pres">
      <dgm:prSet presAssocID="{AD69DC4D-C20D-4919-9EDD-E8E6708D7FCE}" presName="sibTrans" presStyleCnt="0"/>
      <dgm:spPr/>
    </dgm:pt>
    <dgm:pt modelId="{02F44E27-E5FC-4608-881F-17FD3DCA47C4}" type="pres">
      <dgm:prSet presAssocID="{874644CA-B3B9-4BDE-A714-0B5C2584AF53}" presName="node" presStyleLbl="node1" presStyleIdx="4" presStyleCnt="5" custLinFactX="-62223" custLinFactY="-20681" custLinFactNeighborX="-100000" custLinFactNeighborY="-100000">
        <dgm:presLayoutVars>
          <dgm:bulletEnabled val="1"/>
        </dgm:presLayoutVars>
      </dgm:prSet>
      <dgm:spPr/>
      <dgm:t>
        <a:bodyPr/>
        <a:lstStyle/>
        <a:p>
          <a:endParaRPr lang="es-CO"/>
        </a:p>
      </dgm:t>
    </dgm:pt>
  </dgm:ptLst>
  <dgm:cxnLst>
    <dgm:cxn modelId="{37215C98-C3FE-4489-AFE8-AC26C6687E52}" srcId="{7A72ED7D-A47A-40FA-B46C-982CA4877031}" destId="{88800FBB-337A-478D-B43F-8024405B4C80}" srcOrd="2" destOrd="0" parTransId="{CD12D288-8F82-4491-9628-8A318168B310}" sibTransId="{4B37FC28-F293-4B99-85BD-C175445A958E}"/>
    <dgm:cxn modelId="{6E5569A6-BF49-4FD9-B44A-ACB8BABF7894}" type="presOf" srcId="{88800FBB-337A-478D-B43F-8024405B4C80}" destId="{F93BA8E0-5EF2-407D-A597-FDD5AC806653}" srcOrd="0" destOrd="0" presId="urn:microsoft.com/office/officeart/2005/8/layout/default#1"/>
    <dgm:cxn modelId="{328054C6-387C-4EB8-B0C8-EF5593DE44AF}" srcId="{7A72ED7D-A47A-40FA-B46C-982CA4877031}" destId="{E372B4C6-85C8-439F-8F0F-0F5A7B44C2C7}" srcOrd="0" destOrd="0" parTransId="{ECC9302F-E568-485B-9B1B-A979277FB8AE}" sibTransId="{915582DD-AC53-42F0-97A8-1AC3DDB75382}"/>
    <dgm:cxn modelId="{D6751E21-EE70-4FFD-93C1-FE5C503A2C23}" srcId="{7A72ED7D-A47A-40FA-B46C-982CA4877031}" destId="{874644CA-B3B9-4BDE-A714-0B5C2584AF53}" srcOrd="4" destOrd="0" parTransId="{61669429-4449-4756-9D23-9040424D0D08}" sibTransId="{4B0B01DD-4254-4D52-8DC2-A86F06FA9D76}"/>
    <dgm:cxn modelId="{CF7A70D2-A0A3-401C-B65D-15296F2D312D}" type="presOf" srcId="{7A72ED7D-A47A-40FA-B46C-982CA4877031}" destId="{6C87451C-6451-4F97-B663-D68F033EC890}" srcOrd="0" destOrd="0" presId="urn:microsoft.com/office/officeart/2005/8/layout/default#1"/>
    <dgm:cxn modelId="{A2ABD949-E1D4-4783-9C7A-83F4702CC8F6}" type="presOf" srcId="{8521545E-5C38-4CD2-8C58-159C807E5698}" destId="{25E2165F-6A92-4FE0-B6A0-E69DA7C3D1EA}" srcOrd="0" destOrd="0" presId="urn:microsoft.com/office/officeart/2005/8/layout/default#1"/>
    <dgm:cxn modelId="{C423FB46-7B18-461A-8CAB-3C6B74FA674E}" type="presOf" srcId="{EE6E7F68-4774-458A-8C03-730998DD434F}" destId="{974D2DB0-BC22-46C7-9368-4779A713DF64}" srcOrd="0" destOrd="0" presId="urn:microsoft.com/office/officeart/2005/8/layout/default#1"/>
    <dgm:cxn modelId="{999F9EED-EBB1-4E0E-84BC-A4A9BE7D81D9}" type="presOf" srcId="{E372B4C6-85C8-439F-8F0F-0F5A7B44C2C7}" destId="{7B7AA370-0D5D-48AD-8804-D83ABC2A710D}" srcOrd="0" destOrd="0" presId="urn:microsoft.com/office/officeart/2005/8/layout/default#1"/>
    <dgm:cxn modelId="{2DA116D1-E5F6-4A62-9C24-0E799EABDCDA}" srcId="{7A72ED7D-A47A-40FA-B46C-982CA4877031}" destId="{8521545E-5C38-4CD2-8C58-159C807E5698}" srcOrd="1" destOrd="0" parTransId="{E027FF2C-21CA-4338-8031-06AC8C2CD7FF}" sibTransId="{C0DB4E0F-F722-41F2-A68A-919904B31739}"/>
    <dgm:cxn modelId="{A79C0A38-14C2-4604-9AF4-2D758950AC4F}" type="presOf" srcId="{874644CA-B3B9-4BDE-A714-0B5C2584AF53}" destId="{02F44E27-E5FC-4608-881F-17FD3DCA47C4}" srcOrd="0" destOrd="0" presId="urn:microsoft.com/office/officeart/2005/8/layout/default#1"/>
    <dgm:cxn modelId="{5C4AB6A5-210B-4AB1-BFCB-348150A8CE50}" srcId="{7A72ED7D-A47A-40FA-B46C-982CA4877031}" destId="{EE6E7F68-4774-458A-8C03-730998DD434F}" srcOrd="3" destOrd="0" parTransId="{D50F73CD-C191-4D7A-A7C4-C9B4D0D85A66}" sibTransId="{AD69DC4D-C20D-4919-9EDD-E8E6708D7FCE}"/>
    <dgm:cxn modelId="{F673B2A8-2335-479E-9ED4-A1A9151C5DED}" type="presParOf" srcId="{6C87451C-6451-4F97-B663-D68F033EC890}" destId="{7B7AA370-0D5D-48AD-8804-D83ABC2A710D}" srcOrd="0" destOrd="0" presId="urn:microsoft.com/office/officeart/2005/8/layout/default#1"/>
    <dgm:cxn modelId="{74D03B0F-4F58-45E4-9802-18640AB20120}" type="presParOf" srcId="{6C87451C-6451-4F97-B663-D68F033EC890}" destId="{936B44A8-775F-4165-9E3C-593D5A24CA05}" srcOrd="1" destOrd="0" presId="urn:microsoft.com/office/officeart/2005/8/layout/default#1"/>
    <dgm:cxn modelId="{7761DC95-09AC-40E3-ABE7-339AF3D1DD27}" type="presParOf" srcId="{6C87451C-6451-4F97-B663-D68F033EC890}" destId="{25E2165F-6A92-4FE0-B6A0-E69DA7C3D1EA}" srcOrd="2" destOrd="0" presId="urn:microsoft.com/office/officeart/2005/8/layout/default#1"/>
    <dgm:cxn modelId="{1A3A850A-0884-4B12-8C75-34E9A289F955}" type="presParOf" srcId="{6C87451C-6451-4F97-B663-D68F033EC890}" destId="{CFEEBF76-8712-4C73-B077-6B3CE27688A7}" srcOrd="3" destOrd="0" presId="urn:microsoft.com/office/officeart/2005/8/layout/default#1"/>
    <dgm:cxn modelId="{35FC7EFF-A520-4DC6-854E-459971991694}" type="presParOf" srcId="{6C87451C-6451-4F97-B663-D68F033EC890}" destId="{F93BA8E0-5EF2-407D-A597-FDD5AC806653}" srcOrd="4" destOrd="0" presId="urn:microsoft.com/office/officeart/2005/8/layout/default#1"/>
    <dgm:cxn modelId="{A69FA5E8-7132-4C8C-ABC5-241ECC3552FF}" type="presParOf" srcId="{6C87451C-6451-4F97-B663-D68F033EC890}" destId="{FED3D0B4-7E31-4CB6-8118-6357E4480B8C}" srcOrd="5" destOrd="0" presId="urn:microsoft.com/office/officeart/2005/8/layout/default#1"/>
    <dgm:cxn modelId="{B5FFF2E1-7536-44DD-9A9B-9E351AE8BAD8}" type="presParOf" srcId="{6C87451C-6451-4F97-B663-D68F033EC890}" destId="{974D2DB0-BC22-46C7-9368-4779A713DF64}" srcOrd="6" destOrd="0" presId="urn:microsoft.com/office/officeart/2005/8/layout/default#1"/>
    <dgm:cxn modelId="{915CC3EF-4705-46B4-9CF5-73484D0F2D20}" type="presParOf" srcId="{6C87451C-6451-4F97-B663-D68F033EC890}" destId="{27D5F256-2EAB-4694-AFAE-1454682E4524}" srcOrd="7" destOrd="0" presId="urn:microsoft.com/office/officeart/2005/8/layout/default#1"/>
    <dgm:cxn modelId="{98F07520-57AE-4542-AA5B-F7FD1296DE80}" type="presParOf" srcId="{6C87451C-6451-4F97-B663-D68F033EC890}" destId="{02F44E27-E5FC-4608-881F-17FD3DCA47C4}" srcOrd="8"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b="0" dirty="0" smtClean="0">
              <a:effectLst>
                <a:outerShdw blurRad="38100" dist="38100" dir="2700000" algn="tl">
                  <a:srgbClr val="000000">
                    <a:alpha val="43137"/>
                  </a:srgbClr>
                </a:outerShdw>
              </a:effectLst>
              <a:latin typeface="+mn-lt"/>
            </a:rPr>
            <a:t>Anticipo de enfermedades graves </a:t>
          </a:r>
          <a:endParaRPr lang="es-CO" sz="3200" b="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CO" sz="1800" dirty="0" smtClean="0">
              <a:latin typeface="+mn-lt"/>
            </a:rPr>
            <a:t>Carta formal de reclamación.</a:t>
          </a:r>
          <a:endParaRPr lang="es-CO" sz="1800" dirty="0">
            <a:latin typeface="+mn-lt"/>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00A62FE0-35E5-4133-BFEA-91A3039DF299}">
      <dgm:prSet phldrT="[Texto]" custT="1"/>
      <dgm:spPr/>
      <dgm:t>
        <a:bodyPr/>
        <a:lstStyle/>
        <a:p>
          <a:pPr algn="just"/>
          <a:r>
            <a:rPr lang="es-CO" sz="1800" dirty="0" smtClean="0">
              <a:latin typeface="+mn-lt"/>
            </a:rPr>
            <a:t>Historia clínica completa desde el diagnostico inicial de la enfermedad.</a:t>
          </a:r>
          <a:endParaRPr lang="es-CO" sz="1800" dirty="0">
            <a:latin typeface="+mn-lt"/>
          </a:endParaRPr>
        </a:p>
      </dgm:t>
    </dgm:pt>
    <dgm:pt modelId="{B4D5D23E-8099-4892-BF20-3E6A2CD9E25D}" type="parTrans" cxnId="{5923D8FA-4380-4A6B-9EAC-500B10B0480A}">
      <dgm:prSet/>
      <dgm:spPr/>
      <dgm:t>
        <a:bodyPr/>
        <a:lstStyle/>
        <a:p>
          <a:endParaRPr lang="es-CO"/>
        </a:p>
      </dgm:t>
    </dgm:pt>
    <dgm:pt modelId="{D46B4373-B7E4-4FD1-B46F-15132F356759}" type="sibTrans" cxnId="{5923D8FA-4380-4A6B-9EAC-500B10B0480A}">
      <dgm:prSet/>
      <dgm:spPr/>
      <dgm:t>
        <a:bodyPr/>
        <a:lstStyle/>
        <a:p>
          <a:endParaRPr lang="es-CO"/>
        </a:p>
      </dgm:t>
    </dgm:pt>
    <dgm:pt modelId="{5D7E95F9-39D4-4DE6-9711-E4F59E84EC0A}">
      <dgm:prSet phldrT="[Texto]" custT="1"/>
      <dgm:spPr/>
      <dgm:t>
        <a:bodyPr/>
        <a:lstStyle/>
        <a:p>
          <a:pPr algn="just"/>
          <a:r>
            <a:rPr lang="es-CO" sz="1800" dirty="0" smtClean="0">
              <a:latin typeface="+mn-lt"/>
            </a:rPr>
            <a:t>Copia examen de laboratorio y/o patología.</a:t>
          </a:r>
          <a:endParaRPr lang="es-CO" sz="1800" dirty="0">
            <a:latin typeface="+mn-lt"/>
          </a:endParaRPr>
        </a:p>
      </dgm:t>
    </dgm:pt>
    <dgm:pt modelId="{4C8098D7-6F1F-4A99-90DD-2C5EDCA34F3D}" type="parTrans" cxnId="{5227576E-AFF6-4BD7-B5AA-D5D80B249D4F}">
      <dgm:prSet/>
      <dgm:spPr/>
      <dgm:t>
        <a:bodyPr/>
        <a:lstStyle/>
        <a:p>
          <a:endParaRPr lang="es-CO"/>
        </a:p>
      </dgm:t>
    </dgm:pt>
    <dgm:pt modelId="{284514B6-0514-4606-9C1D-13933005CD6C}" type="sibTrans" cxnId="{5227576E-AFF6-4BD7-B5AA-D5D80B249D4F}">
      <dgm:prSet/>
      <dgm:spPr/>
      <dgm:t>
        <a:bodyPr/>
        <a:lstStyle/>
        <a:p>
          <a:endParaRPr lang="es-CO"/>
        </a:p>
      </dgm:t>
    </dgm:pt>
    <dgm:pt modelId="{8E698B5E-4669-4198-9EB2-B8B67561F85D}">
      <dgm:prSet phldrT="[Texto]" custT="1"/>
      <dgm:spPr/>
      <dgm:t>
        <a:bodyPr/>
        <a:lstStyle/>
        <a:p>
          <a:pPr algn="just"/>
          <a:r>
            <a:rPr lang="es-CO" sz="1800" dirty="0" smtClean="0">
              <a:latin typeface="+mn-lt"/>
            </a:rPr>
            <a:t>Copia de cedula del asegurado.</a:t>
          </a:r>
          <a:endParaRPr lang="es-CO" sz="1800" dirty="0">
            <a:latin typeface="+mn-lt"/>
          </a:endParaRPr>
        </a:p>
      </dgm:t>
    </dgm:pt>
    <dgm:pt modelId="{BE1900B2-5331-4881-820F-CE536C5AA96A}" type="parTrans" cxnId="{57203507-6CC9-4AC2-8A64-BD1E93EDC42B}">
      <dgm:prSet/>
      <dgm:spPr/>
      <dgm:t>
        <a:bodyPr/>
        <a:lstStyle/>
        <a:p>
          <a:endParaRPr lang="es-CO"/>
        </a:p>
      </dgm:t>
    </dgm:pt>
    <dgm:pt modelId="{D3BCB6E4-4EA1-41B6-8B9C-310F7D273BD9}" type="sibTrans" cxnId="{57203507-6CC9-4AC2-8A64-BD1E93EDC42B}">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39576" custLinFactNeighborX="-30" custLinFactNeighborY="-14">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LinFactNeighborX="-1084" custLinFactNeighborY="-78">
        <dgm:presLayoutVars>
          <dgm:bulletEnabled val="1"/>
        </dgm:presLayoutVars>
      </dgm:prSet>
      <dgm:spPr/>
      <dgm:t>
        <a:bodyPr/>
        <a:lstStyle/>
        <a:p>
          <a:endParaRPr lang="es-CO"/>
        </a:p>
      </dgm:t>
    </dgm:pt>
  </dgm:ptLst>
  <dgm:cxnLst>
    <dgm:cxn modelId="{07058271-D47F-48ED-8B12-3D88A1A8F7FB}" type="presOf" srcId="{2ADF8F9C-52F9-4ACE-BB9D-3B185D74B572}" destId="{3407A0A3-3CCF-4148-842D-D0EBDB930F7A}" srcOrd="0" destOrd="0" presId="urn:microsoft.com/office/officeart/2005/8/layout/vList5"/>
    <dgm:cxn modelId="{34134639-0F82-46C9-814F-3052D15FBB76}" type="presOf" srcId="{5D7E95F9-39D4-4DE6-9711-E4F59E84EC0A}" destId="{EF6EE88A-E715-4677-91FD-85C65D5FCA7A}" srcOrd="0" destOrd="2" presId="urn:microsoft.com/office/officeart/2005/8/layout/vList5"/>
    <dgm:cxn modelId="{5923D8FA-4380-4A6B-9EAC-500B10B0480A}" srcId="{A0D3524F-C219-4FD6-896D-EB0A6F382B14}" destId="{00A62FE0-35E5-4133-BFEA-91A3039DF299}" srcOrd="1" destOrd="0" parTransId="{B4D5D23E-8099-4892-BF20-3E6A2CD9E25D}" sibTransId="{D46B4373-B7E4-4FD1-B46F-15132F356759}"/>
    <dgm:cxn modelId="{863A3D91-5319-4219-BAEA-6B009EE26F23}" type="presOf" srcId="{8E698B5E-4669-4198-9EB2-B8B67561F85D}" destId="{EF6EE88A-E715-4677-91FD-85C65D5FCA7A}" srcOrd="0" destOrd="3"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B636B5B8-137A-41ED-BA82-782BDD4ECB43}" type="presOf" srcId="{36151240-1056-4A9D-8C02-B18FFE7D3FE3}" destId="{EF6EE88A-E715-4677-91FD-85C65D5FCA7A}" srcOrd="0" destOrd="0" presId="urn:microsoft.com/office/officeart/2005/8/layout/vList5"/>
    <dgm:cxn modelId="{78E070EC-DE5C-4599-BBA4-CA71E6B7119F}" type="presOf" srcId="{A0D3524F-C219-4FD6-896D-EB0A6F382B14}" destId="{A0D5ED91-31FD-400C-9CB7-4E240D03E0B8}" srcOrd="0" destOrd="0"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5227576E-AFF6-4BD7-B5AA-D5D80B249D4F}" srcId="{A0D3524F-C219-4FD6-896D-EB0A6F382B14}" destId="{5D7E95F9-39D4-4DE6-9711-E4F59E84EC0A}" srcOrd="2" destOrd="0" parTransId="{4C8098D7-6F1F-4A99-90DD-2C5EDCA34F3D}" sibTransId="{284514B6-0514-4606-9C1D-13933005CD6C}"/>
    <dgm:cxn modelId="{57203507-6CC9-4AC2-8A64-BD1E93EDC42B}" srcId="{A0D3524F-C219-4FD6-896D-EB0A6F382B14}" destId="{8E698B5E-4669-4198-9EB2-B8B67561F85D}" srcOrd="3" destOrd="0" parTransId="{BE1900B2-5331-4881-820F-CE536C5AA96A}" sibTransId="{D3BCB6E4-4EA1-41B6-8B9C-310F7D273BD9}"/>
    <dgm:cxn modelId="{B8403E13-1D7D-47FB-B14A-2F3C8D2A27BF}" type="presOf" srcId="{00A62FE0-35E5-4133-BFEA-91A3039DF299}" destId="{EF6EE88A-E715-4677-91FD-85C65D5FCA7A}" srcOrd="0" destOrd="1" presId="urn:microsoft.com/office/officeart/2005/8/layout/vList5"/>
    <dgm:cxn modelId="{B828F254-F3C3-4E51-BC94-F7F9249842B7}" type="presParOf" srcId="{3407A0A3-3CCF-4148-842D-D0EBDB930F7A}" destId="{A2FB6645-B180-4124-9942-878E00784AC9}" srcOrd="0" destOrd="0" presId="urn:microsoft.com/office/officeart/2005/8/layout/vList5"/>
    <dgm:cxn modelId="{A2D12538-6926-4087-9A0F-6864E50B1712}" type="presParOf" srcId="{A2FB6645-B180-4124-9942-878E00784AC9}" destId="{A0D5ED91-31FD-400C-9CB7-4E240D03E0B8}" srcOrd="0" destOrd="0" presId="urn:microsoft.com/office/officeart/2005/8/layout/vList5"/>
    <dgm:cxn modelId="{CBB0A910-6871-4522-9C8C-E45BD5B9D972}"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b="0" dirty="0" smtClean="0">
              <a:effectLst>
                <a:outerShdw blurRad="38100" dist="38100" dir="2700000" algn="tl">
                  <a:srgbClr val="000000">
                    <a:alpha val="43137"/>
                  </a:srgbClr>
                </a:outerShdw>
              </a:effectLst>
              <a:latin typeface="+mn-lt"/>
            </a:rPr>
            <a:t>Muerte Accidental</a:t>
          </a:r>
          <a:endParaRPr lang="es-CO" sz="3200" b="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1600" dirty="0" smtClean="0">
              <a:solidFill>
                <a:schemeClr val="dk1"/>
              </a:solidFill>
              <a:effectLst/>
              <a:latin typeface="+mn-lt"/>
              <a:ea typeface="+mn-ea"/>
              <a:cs typeface="+mn-cs"/>
            </a:rPr>
            <a:t>Carta formal de reclamación firmada por los beneficiarios.</a:t>
          </a:r>
          <a:endParaRPr lang="es-CO" sz="16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DBE47D81-02DC-48CC-96C0-93B2F6DA525E}">
      <dgm:prSet custT="1"/>
      <dgm:spPr/>
      <dgm:t>
        <a:bodyPr/>
        <a:lstStyle/>
        <a:p>
          <a:r>
            <a:rPr lang="es-ES_tradnl" sz="1600" dirty="0" smtClean="0">
              <a:solidFill>
                <a:schemeClr val="dk1"/>
              </a:solidFill>
              <a:effectLst/>
              <a:latin typeface="+mn-lt"/>
              <a:ea typeface="+mn-ea"/>
              <a:cs typeface="+mn-cs"/>
            </a:rPr>
            <a:t>Copia autentica</a:t>
          </a:r>
          <a:r>
            <a:rPr lang="es-ES_tradnl" sz="1600" baseline="0" dirty="0" smtClean="0">
              <a:solidFill>
                <a:schemeClr val="dk1"/>
              </a:solidFill>
              <a:effectLst/>
              <a:latin typeface="+mn-lt"/>
              <a:ea typeface="+mn-ea"/>
              <a:cs typeface="+mn-cs"/>
            </a:rPr>
            <a:t> del original</a:t>
          </a:r>
          <a:r>
            <a:rPr lang="es-ES_tradnl" sz="1600" dirty="0" smtClean="0">
              <a:solidFill>
                <a:schemeClr val="dk1"/>
              </a:solidFill>
              <a:effectLst/>
              <a:latin typeface="+mn-lt"/>
              <a:ea typeface="+mn-ea"/>
              <a:cs typeface="+mn-cs"/>
            </a:rPr>
            <a:t> del registro civil de defunción</a:t>
          </a:r>
          <a:r>
            <a:rPr lang="es-ES" sz="1600" dirty="0" smtClean="0">
              <a:effectLst/>
            </a:rPr>
            <a:t>. </a:t>
          </a:r>
        </a:p>
      </dgm:t>
    </dgm:pt>
    <dgm:pt modelId="{B5CCD9E5-9857-4394-BE6F-160A03832D46}" type="parTrans" cxnId="{19148BF8-4B51-4FC6-A2EA-5D373078DC1A}">
      <dgm:prSet/>
      <dgm:spPr/>
      <dgm:t>
        <a:bodyPr/>
        <a:lstStyle/>
        <a:p>
          <a:endParaRPr lang="es-ES"/>
        </a:p>
      </dgm:t>
    </dgm:pt>
    <dgm:pt modelId="{A872E267-B3B2-447E-8620-561FB76AC2F0}" type="sibTrans" cxnId="{19148BF8-4B51-4FC6-A2EA-5D373078DC1A}">
      <dgm:prSet/>
      <dgm:spPr/>
      <dgm:t>
        <a:bodyPr/>
        <a:lstStyle/>
        <a:p>
          <a:endParaRPr lang="es-ES"/>
        </a:p>
      </dgm:t>
    </dgm:pt>
    <dgm:pt modelId="{F18128A7-302A-421F-A05F-CFFB3D4996AF}">
      <dgm:prSet custT="1"/>
      <dgm:spPr/>
      <dgm:t>
        <a:bodyPr/>
        <a:lstStyle/>
        <a:p>
          <a:pPr rtl="0"/>
          <a:r>
            <a:rPr lang="es-ES_tradnl" sz="1600" dirty="0" smtClean="0">
              <a:solidFill>
                <a:schemeClr val="dk1"/>
              </a:solidFill>
              <a:effectLst/>
              <a:latin typeface="+mn-lt"/>
              <a:ea typeface="+mn-ea"/>
              <a:cs typeface="+mn-cs"/>
            </a:rPr>
            <a:t>Informe policial de accidentes de tránsito (en los casos en que aplique).</a:t>
          </a:r>
          <a:endParaRPr lang="es-CO" sz="1600" dirty="0" smtClean="0">
            <a:solidFill>
              <a:schemeClr val="dk1"/>
            </a:solidFill>
            <a:effectLst/>
            <a:latin typeface="+mn-lt"/>
            <a:ea typeface="+mn-ea"/>
            <a:cs typeface="+mn-cs"/>
          </a:endParaRPr>
        </a:p>
      </dgm:t>
    </dgm:pt>
    <dgm:pt modelId="{56F131EB-CE47-43C9-A601-DDC86249D123}" type="parTrans" cxnId="{42C21800-2128-4732-B3C2-E264EA1B91B7}">
      <dgm:prSet/>
      <dgm:spPr/>
      <dgm:t>
        <a:bodyPr/>
        <a:lstStyle/>
        <a:p>
          <a:endParaRPr lang="es-ES"/>
        </a:p>
      </dgm:t>
    </dgm:pt>
    <dgm:pt modelId="{947D35D2-D51C-4859-AE76-C664B1326D73}" type="sibTrans" cxnId="{42C21800-2128-4732-B3C2-E264EA1B91B7}">
      <dgm:prSet/>
      <dgm:spPr/>
      <dgm:t>
        <a:bodyPr/>
        <a:lstStyle/>
        <a:p>
          <a:endParaRPr lang="es-ES"/>
        </a:p>
      </dgm:t>
    </dgm:pt>
    <dgm:pt modelId="{D107A511-4BF0-458A-916B-156590A8228F}">
      <dgm:prSet custT="1"/>
      <dgm:spPr/>
      <dgm:t>
        <a:bodyPr/>
        <a:lstStyle/>
        <a:p>
          <a:pPr rtl="0"/>
          <a:r>
            <a:rPr lang="es-ES_tradnl" sz="1600" dirty="0" smtClean="0">
              <a:solidFill>
                <a:schemeClr val="dk1"/>
              </a:solidFill>
              <a:effectLst/>
              <a:latin typeface="+mn-lt"/>
              <a:ea typeface="+mn-ea"/>
              <a:cs typeface="+mn-cs"/>
            </a:rPr>
            <a:t>Acta del levantamiento del cadáver.</a:t>
          </a:r>
        </a:p>
      </dgm:t>
    </dgm:pt>
    <dgm:pt modelId="{A54A44F8-76F8-420B-8FF0-C589856A54E3}" type="parTrans" cxnId="{978AB454-035B-45E1-938F-43BCD59627AD}">
      <dgm:prSet/>
      <dgm:spPr/>
      <dgm:t>
        <a:bodyPr/>
        <a:lstStyle/>
        <a:p>
          <a:endParaRPr lang="es-ES"/>
        </a:p>
      </dgm:t>
    </dgm:pt>
    <dgm:pt modelId="{CBBDDD0B-35A5-4C9C-8898-79C621667192}" type="sibTrans" cxnId="{978AB454-035B-45E1-938F-43BCD59627AD}">
      <dgm:prSet/>
      <dgm:spPr/>
      <dgm:t>
        <a:bodyPr/>
        <a:lstStyle/>
        <a:p>
          <a:endParaRPr lang="es-ES"/>
        </a:p>
      </dgm:t>
    </dgm:pt>
    <dgm:pt modelId="{7CBE22C8-5029-459C-8C51-0E352602F9A4}">
      <dgm:prSet custT="1"/>
      <dgm:spPr/>
      <dgm:t>
        <a:bodyPr/>
        <a:lstStyle/>
        <a:p>
          <a:pPr rtl="0"/>
          <a:r>
            <a:rPr lang="es-ES_tradnl" sz="1600" dirty="0" smtClean="0">
              <a:solidFill>
                <a:schemeClr val="dk1"/>
              </a:solidFill>
              <a:effectLst/>
              <a:latin typeface="+mn-lt"/>
              <a:ea typeface="+mn-ea"/>
              <a:cs typeface="+mn-cs"/>
            </a:rPr>
            <a:t>Copia de la cédula de ciudadanía de cada uno de los beneficiarios mayores de edad y asegurado.</a:t>
          </a:r>
        </a:p>
      </dgm:t>
    </dgm:pt>
    <dgm:pt modelId="{F21154B6-3B42-4E13-A4D2-6952AAB7D0F4}" type="parTrans" cxnId="{4DD4DB9D-7EFD-47E6-9484-9268E06A178B}">
      <dgm:prSet/>
      <dgm:spPr/>
      <dgm:t>
        <a:bodyPr/>
        <a:lstStyle/>
        <a:p>
          <a:endParaRPr lang="es-ES"/>
        </a:p>
      </dgm:t>
    </dgm:pt>
    <dgm:pt modelId="{FB61D873-6FC0-4B18-BC16-C2F7F6829961}" type="sibTrans" cxnId="{4DD4DB9D-7EFD-47E6-9484-9268E06A178B}">
      <dgm:prSet/>
      <dgm:spPr/>
      <dgm:t>
        <a:bodyPr/>
        <a:lstStyle/>
        <a:p>
          <a:endParaRPr lang="es-ES"/>
        </a:p>
      </dgm:t>
    </dgm:pt>
    <dgm:pt modelId="{71FF4C3D-7CCE-4C95-95BE-8CEA7B275A4D}">
      <dgm:prSet custT="1"/>
      <dgm:spPr/>
      <dgm:t>
        <a:bodyPr/>
        <a:lstStyle/>
        <a:p>
          <a:pPr rtl="0"/>
          <a:r>
            <a:rPr lang="es-ES_tradnl" sz="1600" dirty="0" smtClean="0">
              <a:solidFill>
                <a:schemeClr val="dk1"/>
              </a:solidFill>
              <a:effectLst/>
              <a:latin typeface="+mn-lt"/>
              <a:ea typeface="+mn-ea"/>
              <a:cs typeface="+mn-cs"/>
            </a:rPr>
            <a:t>Si no hay beneficiarios designados dos</a:t>
          </a:r>
          <a:r>
            <a:rPr lang="es-ES_tradnl" sz="1600" baseline="0" dirty="0" smtClean="0">
              <a:solidFill>
                <a:schemeClr val="dk1"/>
              </a:solidFill>
              <a:effectLst/>
              <a:latin typeface="+mn-lt"/>
              <a:ea typeface="+mn-ea"/>
              <a:cs typeface="+mn-cs"/>
            </a:rPr>
            <a:t> declaraciones extra juicio donde se indique si se conoce a otras personas con igual o mejor derecho a reclamar.</a:t>
          </a:r>
          <a:endParaRPr lang="es-CO" sz="1600" dirty="0" smtClean="0">
            <a:solidFill>
              <a:schemeClr val="dk1"/>
            </a:solidFill>
            <a:effectLst/>
            <a:latin typeface="+mn-lt"/>
            <a:ea typeface="+mn-ea"/>
            <a:cs typeface="+mn-cs"/>
          </a:endParaRPr>
        </a:p>
      </dgm:t>
    </dgm:pt>
    <dgm:pt modelId="{48F5DBA8-D782-4E36-AAAA-BE60F3F203E2}" type="parTrans" cxnId="{605673FB-FE84-4237-9FA1-B91FB9D5595B}">
      <dgm:prSet/>
      <dgm:spPr/>
      <dgm:t>
        <a:bodyPr/>
        <a:lstStyle/>
        <a:p>
          <a:endParaRPr lang="es-ES"/>
        </a:p>
      </dgm:t>
    </dgm:pt>
    <dgm:pt modelId="{20CBFBFB-A499-4DD2-AD25-88F083FB0E7F}" type="sibTrans" cxnId="{605673FB-FE84-4237-9FA1-B91FB9D5595B}">
      <dgm:prSet/>
      <dgm:spPr/>
      <dgm:t>
        <a:bodyPr/>
        <a:lstStyle/>
        <a:p>
          <a:endParaRPr lang="es-ES"/>
        </a:p>
      </dgm:t>
    </dgm:pt>
    <dgm:pt modelId="{11D5736F-F8D7-4277-BF75-141F2B7C5755}">
      <dgm:prSet custT="1"/>
      <dgm:spPr/>
      <dgm:t>
        <a:bodyPr/>
        <a:lstStyle/>
        <a:p>
          <a:pPr rtl="0"/>
          <a:r>
            <a:rPr lang="es-ES_tradnl" sz="1600" dirty="0" smtClean="0">
              <a:solidFill>
                <a:schemeClr val="dk1"/>
              </a:solidFill>
              <a:effectLst/>
              <a:latin typeface="+mn-lt"/>
              <a:ea typeface="+mn-ea"/>
              <a:cs typeface="+mn-cs"/>
            </a:rPr>
            <a:t>Registro civil de nacimiento de los beneficiarios. menores de edad .</a:t>
          </a:r>
        </a:p>
      </dgm:t>
    </dgm:pt>
    <dgm:pt modelId="{3CEE5CEA-5C37-4DF5-8FDD-709648473F34}" type="parTrans" cxnId="{5571BC70-D8F0-46E4-B2B3-E235CA37E602}">
      <dgm:prSet/>
      <dgm:spPr/>
      <dgm:t>
        <a:bodyPr/>
        <a:lstStyle/>
        <a:p>
          <a:endParaRPr lang="es-CO"/>
        </a:p>
      </dgm:t>
    </dgm:pt>
    <dgm:pt modelId="{5CEC7C72-0D7B-4540-AAF7-24FFB5021216}" type="sibTrans" cxnId="{5571BC70-D8F0-46E4-B2B3-E235CA37E602}">
      <dgm:prSet/>
      <dgm:spPr/>
      <dgm:t>
        <a:bodyPr/>
        <a:lstStyle/>
        <a:p>
          <a:endParaRPr lang="es-CO"/>
        </a:p>
      </dgm:t>
    </dgm:pt>
    <dgm:pt modelId="{2A257491-0108-41F4-A9E5-3651C5E9A035}">
      <dgm:prSet custT="1"/>
      <dgm:spPr/>
      <dgm:t>
        <a:bodyPr/>
        <a:lstStyle/>
        <a:p>
          <a:pPr rtl="0"/>
          <a:r>
            <a:rPr lang="es-ES_tradnl" sz="1600" dirty="0" smtClean="0">
              <a:solidFill>
                <a:schemeClr val="dk1"/>
              </a:solidFill>
              <a:effectLst/>
              <a:latin typeface="+mn-lt"/>
              <a:ea typeface="+mn-ea"/>
              <a:cs typeface="+mn-cs"/>
            </a:rPr>
            <a:t>Registro civil de matrimonio autenticado.</a:t>
          </a:r>
        </a:p>
      </dgm:t>
    </dgm:pt>
    <dgm:pt modelId="{8A293A85-765A-401B-B8C7-14A88D1E96C6}" type="parTrans" cxnId="{496829DD-77CC-4DC7-A8BB-807A971D7688}">
      <dgm:prSet/>
      <dgm:spPr/>
      <dgm:t>
        <a:bodyPr/>
        <a:lstStyle/>
        <a:p>
          <a:endParaRPr lang="es-CO"/>
        </a:p>
      </dgm:t>
    </dgm:pt>
    <dgm:pt modelId="{B5D1D8CE-D1A6-488B-ADC1-D83A4C974693}" type="sibTrans" cxnId="{496829DD-77CC-4DC7-A8BB-807A971D7688}">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251" custLinFactNeighborY="4854">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25122" custLinFactNeighborX="2333" custLinFactNeighborY="225">
        <dgm:presLayoutVars>
          <dgm:bulletEnabled val="1"/>
        </dgm:presLayoutVars>
      </dgm:prSet>
      <dgm:spPr/>
      <dgm:t>
        <a:bodyPr/>
        <a:lstStyle/>
        <a:p>
          <a:endParaRPr lang="es-CO"/>
        </a:p>
      </dgm:t>
    </dgm:pt>
  </dgm:ptLst>
  <dgm:cxnLst>
    <dgm:cxn modelId="{19148BF8-4B51-4FC6-A2EA-5D373078DC1A}" srcId="{A0D3524F-C219-4FD6-896D-EB0A6F382B14}" destId="{DBE47D81-02DC-48CC-96C0-93B2F6DA525E}" srcOrd="1" destOrd="0" parTransId="{B5CCD9E5-9857-4394-BE6F-160A03832D46}" sibTransId="{A872E267-B3B2-447E-8620-561FB76AC2F0}"/>
    <dgm:cxn modelId="{8F2276C5-517E-449E-ADC2-CC528866698C}" type="presOf" srcId="{7CBE22C8-5029-459C-8C51-0E352602F9A4}" destId="{EF6EE88A-E715-4677-91FD-85C65D5FCA7A}" srcOrd="0" destOrd="4" presId="urn:microsoft.com/office/officeart/2005/8/layout/vList5"/>
    <dgm:cxn modelId="{605673FB-FE84-4237-9FA1-B91FB9D5595B}" srcId="{A0D3524F-C219-4FD6-896D-EB0A6F382B14}" destId="{71FF4C3D-7CCE-4C95-95BE-8CEA7B275A4D}" srcOrd="7" destOrd="0" parTransId="{48F5DBA8-D782-4E36-AAAA-BE60F3F203E2}" sibTransId="{20CBFBFB-A499-4DD2-AD25-88F083FB0E7F}"/>
    <dgm:cxn modelId="{90227008-03F6-4CE2-AA91-B754D5753424}" srcId="{2ADF8F9C-52F9-4ACE-BB9D-3B185D74B572}" destId="{A0D3524F-C219-4FD6-896D-EB0A6F382B14}" srcOrd="0" destOrd="0" parTransId="{E6A5ECF5-FF24-437E-8ECF-A2F98E58108C}" sibTransId="{F3C9CBB5-4A13-4D77-B271-1E7A40FA36CD}"/>
    <dgm:cxn modelId="{70BFF6B8-5CDE-4759-A65A-E7697B3895B9}" type="presOf" srcId="{11D5736F-F8D7-4277-BF75-141F2B7C5755}" destId="{EF6EE88A-E715-4677-91FD-85C65D5FCA7A}" srcOrd="0" destOrd="5" presId="urn:microsoft.com/office/officeart/2005/8/layout/vList5"/>
    <dgm:cxn modelId="{496829DD-77CC-4DC7-A8BB-807A971D7688}" srcId="{A0D3524F-C219-4FD6-896D-EB0A6F382B14}" destId="{2A257491-0108-41F4-A9E5-3651C5E9A035}" srcOrd="6" destOrd="0" parTransId="{8A293A85-765A-401B-B8C7-14A88D1E96C6}" sibTransId="{B5D1D8CE-D1A6-488B-ADC1-D83A4C974693}"/>
    <dgm:cxn modelId="{A43545D1-1E82-4C32-A1EA-9E89CF92C47A}" type="presOf" srcId="{36151240-1056-4A9D-8C02-B18FFE7D3FE3}" destId="{EF6EE88A-E715-4677-91FD-85C65D5FCA7A}" srcOrd="0" destOrd="0" presId="urn:microsoft.com/office/officeart/2005/8/layout/vList5"/>
    <dgm:cxn modelId="{44E7150A-7602-4D00-B1BE-DE13BCCF5DC7}" type="presOf" srcId="{A0D3524F-C219-4FD6-896D-EB0A6F382B14}" destId="{A0D5ED91-31FD-400C-9CB7-4E240D03E0B8}" srcOrd="0" destOrd="0" presId="urn:microsoft.com/office/officeart/2005/8/layout/vList5"/>
    <dgm:cxn modelId="{5571BC70-D8F0-46E4-B2B3-E235CA37E602}" srcId="{A0D3524F-C219-4FD6-896D-EB0A6F382B14}" destId="{11D5736F-F8D7-4277-BF75-141F2B7C5755}" srcOrd="5" destOrd="0" parTransId="{3CEE5CEA-5C37-4DF5-8FDD-709648473F34}" sibTransId="{5CEC7C72-0D7B-4540-AAF7-24FFB5021216}"/>
    <dgm:cxn modelId="{978AB454-035B-45E1-938F-43BCD59627AD}" srcId="{A0D3524F-C219-4FD6-896D-EB0A6F382B14}" destId="{D107A511-4BF0-458A-916B-156590A8228F}" srcOrd="3" destOrd="0" parTransId="{A54A44F8-76F8-420B-8FF0-C589856A54E3}" sibTransId="{CBBDDD0B-35A5-4C9C-8898-79C621667192}"/>
    <dgm:cxn modelId="{093FF47C-1027-4756-8D92-8AA7A7DA48E2}" type="presOf" srcId="{F18128A7-302A-421F-A05F-CFFB3D4996AF}" destId="{EF6EE88A-E715-4677-91FD-85C65D5FCA7A}" srcOrd="0" destOrd="2"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0ABA9F78-11B5-4AB1-A22D-EA171D667F69}" type="presOf" srcId="{2ADF8F9C-52F9-4ACE-BB9D-3B185D74B572}" destId="{3407A0A3-3CCF-4148-842D-D0EBDB930F7A}" srcOrd="0" destOrd="0" presId="urn:microsoft.com/office/officeart/2005/8/layout/vList5"/>
    <dgm:cxn modelId="{42C21800-2128-4732-B3C2-E264EA1B91B7}" srcId="{A0D3524F-C219-4FD6-896D-EB0A6F382B14}" destId="{F18128A7-302A-421F-A05F-CFFB3D4996AF}" srcOrd="2" destOrd="0" parTransId="{56F131EB-CE47-43C9-A601-DDC86249D123}" sibTransId="{947D35D2-D51C-4859-AE76-C664B1326D73}"/>
    <dgm:cxn modelId="{D0CF88C7-4B75-4A76-859C-86DA5CDDEAC4}" type="presOf" srcId="{DBE47D81-02DC-48CC-96C0-93B2F6DA525E}" destId="{EF6EE88A-E715-4677-91FD-85C65D5FCA7A}" srcOrd="0" destOrd="1" presId="urn:microsoft.com/office/officeart/2005/8/layout/vList5"/>
    <dgm:cxn modelId="{CD66A36F-55EA-40E0-88BC-95ACA34CB807}" type="presOf" srcId="{71FF4C3D-7CCE-4C95-95BE-8CEA7B275A4D}" destId="{EF6EE88A-E715-4677-91FD-85C65D5FCA7A}" srcOrd="0" destOrd="7" presId="urn:microsoft.com/office/officeart/2005/8/layout/vList5"/>
    <dgm:cxn modelId="{4DD4DB9D-7EFD-47E6-9484-9268E06A178B}" srcId="{A0D3524F-C219-4FD6-896D-EB0A6F382B14}" destId="{7CBE22C8-5029-459C-8C51-0E352602F9A4}" srcOrd="4" destOrd="0" parTransId="{F21154B6-3B42-4E13-A4D2-6952AAB7D0F4}" sibTransId="{FB61D873-6FC0-4B18-BC16-C2F7F6829961}"/>
    <dgm:cxn modelId="{77B482C8-D593-42F8-AF0A-30021ECBCF7A}" type="presOf" srcId="{2A257491-0108-41F4-A9E5-3651C5E9A035}" destId="{EF6EE88A-E715-4677-91FD-85C65D5FCA7A}" srcOrd="0" destOrd="6" presId="urn:microsoft.com/office/officeart/2005/8/layout/vList5"/>
    <dgm:cxn modelId="{3063484F-F140-48AC-8B1E-D09E12066B01}" type="presOf" srcId="{D107A511-4BF0-458A-916B-156590A8228F}" destId="{EF6EE88A-E715-4677-91FD-85C65D5FCA7A}" srcOrd="0" destOrd="3" presId="urn:microsoft.com/office/officeart/2005/8/layout/vList5"/>
    <dgm:cxn modelId="{CC2AE4C1-1AFE-4382-9829-0D145BE724BE}" type="presParOf" srcId="{3407A0A3-3CCF-4148-842D-D0EBDB930F7A}" destId="{A2FB6645-B180-4124-9942-878E00784AC9}" srcOrd="0" destOrd="0" presId="urn:microsoft.com/office/officeart/2005/8/layout/vList5"/>
    <dgm:cxn modelId="{20D3FE04-4B96-4086-BD4A-5602331E9FA4}" type="presParOf" srcId="{A2FB6645-B180-4124-9942-878E00784AC9}" destId="{A0D5ED91-31FD-400C-9CB7-4E240D03E0B8}" srcOrd="0" destOrd="0" presId="urn:microsoft.com/office/officeart/2005/8/layout/vList5"/>
    <dgm:cxn modelId="{8B7C8A89-FE15-4069-8E96-408D9A226776}"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3"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rPr>
            <a:t>Incapacidad Total y Permanente por Accidente</a:t>
          </a:r>
          <a:endParaRPr lang="es-CO" sz="320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CFCE0CA6-B3DC-49C1-8971-4B6C69F6DE2B}">
      <dgm:prSet phldrT="[Texto]" custT="1"/>
      <dgm:spPr/>
      <dgm:t>
        <a:bodyPr/>
        <a:lstStyle/>
        <a:p>
          <a:r>
            <a:rPr lang="es-ES" sz="1800" dirty="0" smtClean="0">
              <a:latin typeface="+mn-lt"/>
            </a:rPr>
            <a:t>Formulario de reclamación diligenciado por el asegurado. </a:t>
          </a:r>
          <a:endParaRPr lang="es-CO" sz="1800" dirty="0">
            <a:latin typeface="+mn-lt"/>
          </a:endParaRPr>
        </a:p>
      </dgm:t>
    </dgm:pt>
    <dgm:pt modelId="{CA390C9B-4C6D-4332-B5DA-C351C2F11CF0}" type="parTrans" cxnId="{0C5D7899-F138-477D-BB2D-BC83D0BECC02}">
      <dgm:prSet/>
      <dgm:spPr/>
      <dgm:t>
        <a:bodyPr/>
        <a:lstStyle/>
        <a:p>
          <a:endParaRPr lang="es-CO"/>
        </a:p>
      </dgm:t>
    </dgm:pt>
    <dgm:pt modelId="{61F2BCE4-8E69-445D-90B9-C2B842D364E9}" type="sibTrans" cxnId="{0C5D7899-F138-477D-BB2D-BC83D0BECC02}">
      <dgm:prSet/>
      <dgm:spPr/>
      <dgm:t>
        <a:bodyPr/>
        <a:lstStyle/>
        <a:p>
          <a:endParaRPr lang="es-CO"/>
        </a:p>
      </dgm:t>
    </dgm:pt>
    <dgm:pt modelId="{CD43640D-F5C7-407E-B8A5-8C0A4865B741}">
      <dgm:prSet custT="1"/>
      <dgm:spPr/>
      <dgm:t>
        <a:bodyPr/>
        <a:lstStyle/>
        <a:p>
          <a:r>
            <a:rPr lang="es-CO" sz="1800" dirty="0" smtClean="0">
              <a:latin typeface="+mn-lt"/>
            </a:rPr>
            <a:t>Historia clínica completa.</a:t>
          </a:r>
          <a:endParaRPr lang="es-CO" sz="1800" dirty="0">
            <a:latin typeface="+mn-lt"/>
          </a:endParaRPr>
        </a:p>
      </dgm:t>
    </dgm:pt>
    <dgm:pt modelId="{EAE46977-E347-4ED5-AFE9-039496E087DE}" type="parTrans" cxnId="{78C653F9-E598-40E1-86C1-1629B7E00C4C}">
      <dgm:prSet/>
      <dgm:spPr/>
      <dgm:t>
        <a:bodyPr/>
        <a:lstStyle/>
        <a:p>
          <a:endParaRPr lang="es-CO"/>
        </a:p>
      </dgm:t>
    </dgm:pt>
    <dgm:pt modelId="{A5CB91D3-A6C7-4FCB-BBA7-EA1B18DC9076}" type="sibTrans" cxnId="{78C653F9-E598-40E1-86C1-1629B7E00C4C}">
      <dgm:prSet/>
      <dgm:spPr/>
      <dgm:t>
        <a:bodyPr/>
        <a:lstStyle/>
        <a:p>
          <a:endParaRPr lang="es-CO"/>
        </a:p>
      </dgm:t>
    </dgm:pt>
    <dgm:pt modelId="{0E404C97-DF87-43D2-B058-CB23A35DAA7F}">
      <dgm:prSet custT="1"/>
      <dgm:spPr/>
      <dgm:t>
        <a:bodyPr/>
        <a:lstStyle/>
        <a:p>
          <a:r>
            <a:rPr lang="es-ES" sz="1800" dirty="0" smtClean="0">
              <a:latin typeface="+mn-lt"/>
            </a:rPr>
            <a:t>Calificación emitida por Junta Regional o Nacional de Calificación de Invalidez o por cualquier entidad de salud autorizada para tal efecto</a:t>
          </a:r>
          <a:endParaRPr lang="es-ES" sz="1800" dirty="0">
            <a:latin typeface="+mn-lt"/>
          </a:endParaRPr>
        </a:p>
      </dgm:t>
    </dgm:pt>
    <dgm:pt modelId="{27233231-3939-4A53-94E3-D477CBD98073}" type="parTrans" cxnId="{F1810A01-AC1E-4A27-8E63-B3776841635D}">
      <dgm:prSet/>
      <dgm:spPr/>
      <dgm:t>
        <a:bodyPr/>
        <a:lstStyle/>
        <a:p>
          <a:endParaRPr lang="es-CO"/>
        </a:p>
      </dgm:t>
    </dgm:pt>
    <dgm:pt modelId="{4C771529-DF84-40BE-8579-EB77A1657521}" type="sibTrans" cxnId="{F1810A01-AC1E-4A27-8E63-B3776841635D}">
      <dgm:prSet/>
      <dgm:spPr/>
      <dgm:t>
        <a:bodyPr/>
        <a:lstStyle/>
        <a:p>
          <a:endParaRPr lang="es-CO"/>
        </a:p>
      </dgm:t>
    </dgm:pt>
    <dgm:pt modelId="{E3ED25C4-D140-4AD8-A9E2-5D93DC606FC5}">
      <dgm:prSet custT="1"/>
      <dgm:spPr/>
      <dgm:t>
        <a:bodyPr/>
        <a:lstStyle/>
        <a:p>
          <a:r>
            <a:rPr lang="es-CO" sz="1800" dirty="0" smtClean="0">
              <a:latin typeface="+mn-lt"/>
            </a:rPr>
            <a:t>Fotocopia de cedula del asegurado. </a:t>
          </a:r>
          <a:endParaRPr lang="es-CO" sz="1800" dirty="0">
            <a:latin typeface="+mn-lt"/>
          </a:endParaRPr>
        </a:p>
      </dgm:t>
    </dgm:pt>
    <dgm:pt modelId="{86458B5C-8EF7-4C60-B230-7137118BD49F}" type="parTrans" cxnId="{574CC635-12B5-44C6-96C6-D225E42B5350}">
      <dgm:prSet/>
      <dgm:spPr/>
      <dgm:t>
        <a:bodyPr/>
        <a:lstStyle/>
        <a:p>
          <a:endParaRPr lang="es-CO"/>
        </a:p>
      </dgm:t>
    </dgm:pt>
    <dgm:pt modelId="{6E6A159A-7CF8-4F78-9000-221202E5AA85}" type="sibTrans" cxnId="{574CC635-12B5-44C6-96C6-D225E42B5350}">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20880" custLinFactNeighborX="-1717">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dgm:presLayoutVars>
          <dgm:bulletEnabled val="1"/>
        </dgm:presLayoutVars>
      </dgm:prSet>
      <dgm:spPr/>
      <dgm:t>
        <a:bodyPr/>
        <a:lstStyle/>
        <a:p>
          <a:endParaRPr lang="es-CO"/>
        </a:p>
      </dgm:t>
    </dgm:pt>
  </dgm:ptLst>
  <dgm:cxnLst>
    <dgm:cxn modelId="{574CC635-12B5-44C6-96C6-D225E42B5350}" srcId="{A0D3524F-C219-4FD6-896D-EB0A6F382B14}" destId="{E3ED25C4-D140-4AD8-A9E2-5D93DC606FC5}" srcOrd="2" destOrd="0" parTransId="{86458B5C-8EF7-4C60-B230-7137118BD49F}" sibTransId="{6E6A159A-7CF8-4F78-9000-221202E5AA85}"/>
    <dgm:cxn modelId="{78C653F9-E598-40E1-86C1-1629B7E00C4C}" srcId="{A0D3524F-C219-4FD6-896D-EB0A6F382B14}" destId="{CD43640D-F5C7-407E-B8A5-8C0A4865B741}" srcOrd="1" destOrd="0" parTransId="{EAE46977-E347-4ED5-AFE9-039496E087DE}" sibTransId="{A5CB91D3-A6C7-4FCB-BBA7-EA1B18DC9076}"/>
    <dgm:cxn modelId="{26371086-7D4F-407D-9B3C-4070528F13F7}" type="presOf" srcId="{CD43640D-F5C7-407E-B8A5-8C0A4865B741}" destId="{EF6EE88A-E715-4677-91FD-85C65D5FCA7A}" srcOrd="0" destOrd="1" presId="urn:microsoft.com/office/officeart/2005/8/layout/vList5"/>
    <dgm:cxn modelId="{20492982-A4B7-4E6C-A3D0-3035FCCF968B}" type="presOf" srcId="{A0D3524F-C219-4FD6-896D-EB0A6F382B14}" destId="{A0D5ED91-31FD-400C-9CB7-4E240D03E0B8}" srcOrd="0" destOrd="0" presId="urn:microsoft.com/office/officeart/2005/8/layout/vList5"/>
    <dgm:cxn modelId="{2249EEB1-0658-4EB4-8A29-05903B1895A8}" type="presOf" srcId="{2ADF8F9C-52F9-4ACE-BB9D-3B185D74B572}" destId="{3407A0A3-3CCF-4148-842D-D0EBDB930F7A}" srcOrd="0" destOrd="0"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878C7460-B2AF-4C0D-8F72-A8BAB615481C}" type="presOf" srcId="{E3ED25C4-D140-4AD8-A9E2-5D93DC606FC5}" destId="{EF6EE88A-E715-4677-91FD-85C65D5FCA7A}" srcOrd="0" destOrd="2" presId="urn:microsoft.com/office/officeart/2005/8/layout/vList5"/>
    <dgm:cxn modelId="{F1810A01-AC1E-4A27-8E63-B3776841635D}" srcId="{A0D3524F-C219-4FD6-896D-EB0A6F382B14}" destId="{0E404C97-DF87-43D2-B058-CB23A35DAA7F}" srcOrd="3" destOrd="0" parTransId="{27233231-3939-4A53-94E3-D477CBD98073}" sibTransId="{4C771529-DF84-40BE-8579-EB77A1657521}"/>
    <dgm:cxn modelId="{0C5D7899-F138-477D-BB2D-BC83D0BECC02}" srcId="{A0D3524F-C219-4FD6-896D-EB0A6F382B14}" destId="{CFCE0CA6-B3DC-49C1-8971-4B6C69F6DE2B}" srcOrd="0" destOrd="0" parTransId="{CA390C9B-4C6D-4332-B5DA-C351C2F11CF0}" sibTransId="{61F2BCE4-8E69-445D-90B9-C2B842D364E9}"/>
    <dgm:cxn modelId="{360123F1-9CE8-49BA-AC3D-FB57D4D65E3C}" type="presOf" srcId="{CFCE0CA6-B3DC-49C1-8971-4B6C69F6DE2B}" destId="{EF6EE88A-E715-4677-91FD-85C65D5FCA7A}" srcOrd="0" destOrd="0" presId="urn:microsoft.com/office/officeart/2005/8/layout/vList5"/>
    <dgm:cxn modelId="{913D6F65-EB07-4614-AD35-B64D4972345F}" type="presOf" srcId="{0E404C97-DF87-43D2-B058-CB23A35DAA7F}" destId="{EF6EE88A-E715-4677-91FD-85C65D5FCA7A}" srcOrd="0" destOrd="3" presId="urn:microsoft.com/office/officeart/2005/8/layout/vList5"/>
    <dgm:cxn modelId="{E8114439-7486-46DF-89B8-D756DC17599C}" type="presParOf" srcId="{3407A0A3-3CCF-4148-842D-D0EBDB930F7A}" destId="{A2FB6645-B180-4124-9942-878E00784AC9}" srcOrd="0" destOrd="0" presId="urn:microsoft.com/office/officeart/2005/8/layout/vList5"/>
    <dgm:cxn modelId="{E74928E8-D823-4F9F-BE25-40368BA9BFA4}" type="presParOf" srcId="{A2FB6645-B180-4124-9942-878E00784AC9}" destId="{A0D5ED91-31FD-400C-9CB7-4E240D03E0B8}" srcOrd="0" destOrd="0" presId="urn:microsoft.com/office/officeart/2005/8/layout/vList5"/>
    <dgm:cxn modelId="{918DE617-DA34-4403-920A-C7F1A8F4C90C}"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3" csCatId="accent1" phldr="1"/>
      <dgm:spPr/>
      <dgm:t>
        <a:bodyPr/>
        <a:lstStyle/>
        <a:p>
          <a:endParaRPr lang="es-CO"/>
        </a:p>
      </dgm:t>
    </dgm:pt>
    <dgm:pt modelId="{A0D3524F-C219-4FD6-896D-EB0A6F382B14}">
      <dgm:prSet phldrT="[Texto]"/>
      <dgm:spPr/>
      <dgm:t>
        <a:bodyPr/>
        <a:lstStyle/>
        <a:p>
          <a:r>
            <a:rPr lang="es-CO" dirty="0" smtClean="0">
              <a:effectLst>
                <a:outerShdw blurRad="38100" dist="38100" dir="2700000" algn="tl">
                  <a:srgbClr val="000000">
                    <a:alpha val="43137"/>
                  </a:srgbClr>
                </a:outerShdw>
              </a:effectLst>
              <a:latin typeface="Verdana" pitchFamily="34" charset="0"/>
            </a:rPr>
            <a:t>Auxilio funerario</a:t>
          </a:r>
          <a:endParaRPr lang="es-CO" dirty="0">
            <a:effectLst>
              <a:outerShdw blurRad="38100" dist="38100" dir="2700000" algn="tl">
                <a:srgbClr val="000000">
                  <a:alpha val="43137"/>
                </a:srgbClr>
              </a:outerShdw>
            </a:effectLst>
            <a:latin typeface="Verdana" pitchFamily="34" charset="0"/>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CFCE0CA6-B3DC-49C1-8971-4B6C69F6DE2B}">
      <dgm:prSet phldrT="[Texto]" custT="1"/>
      <dgm:spPr/>
      <dgm:t>
        <a:bodyPr/>
        <a:lstStyle/>
        <a:p>
          <a:r>
            <a:rPr lang="es-CO" sz="2000" dirty="0" smtClean="0">
              <a:latin typeface="+mn-lt"/>
            </a:rPr>
            <a:t>Carta formal de reclamación.</a:t>
          </a:r>
          <a:endParaRPr lang="es-CO" sz="2000" dirty="0">
            <a:latin typeface="+mn-lt"/>
          </a:endParaRPr>
        </a:p>
      </dgm:t>
    </dgm:pt>
    <dgm:pt modelId="{CA390C9B-4C6D-4332-B5DA-C351C2F11CF0}" type="parTrans" cxnId="{0C5D7899-F138-477D-BB2D-BC83D0BECC02}">
      <dgm:prSet/>
      <dgm:spPr/>
      <dgm:t>
        <a:bodyPr/>
        <a:lstStyle/>
        <a:p>
          <a:endParaRPr lang="es-CO"/>
        </a:p>
      </dgm:t>
    </dgm:pt>
    <dgm:pt modelId="{61F2BCE4-8E69-445D-90B9-C2B842D364E9}" type="sibTrans" cxnId="{0C5D7899-F138-477D-BB2D-BC83D0BECC02}">
      <dgm:prSet/>
      <dgm:spPr/>
      <dgm:t>
        <a:bodyPr/>
        <a:lstStyle/>
        <a:p>
          <a:endParaRPr lang="es-CO"/>
        </a:p>
      </dgm:t>
    </dgm:pt>
    <dgm:pt modelId="{DD0DBBD3-538A-4249-B097-420F0EAB85A0}">
      <dgm:prSet phldrT="[Texto]" custT="1"/>
      <dgm:spPr/>
      <dgm:t>
        <a:bodyPr/>
        <a:lstStyle/>
        <a:p>
          <a:r>
            <a:rPr lang="es-CO" sz="2000" dirty="0" smtClean="0">
              <a:latin typeface="+mn-lt"/>
            </a:rPr>
            <a:t>Registro civil de defunción autenticado.</a:t>
          </a:r>
          <a:endParaRPr lang="es-CO" sz="2000" dirty="0">
            <a:latin typeface="+mn-lt"/>
          </a:endParaRPr>
        </a:p>
      </dgm:t>
    </dgm:pt>
    <dgm:pt modelId="{A192617C-40CA-491A-B4D0-737BBCB99284}" type="parTrans" cxnId="{4799F6A6-FC80-4A2B-8227-99CEA9F038DE}">
      <dgm:prSet/>
      <dgm:spPr/>
      <dgm:t>
        <a:bodyPr/>
        <a:lstStyle/>
        <a:p>
          <a:endParaRPr lang="es-CO"/>
        </a:p>
      </dgm:t>
    </dgm:pt>
    <dgm:pt modelId="{19B4CBA5-DDC0-4831-99E9-9B267839B765}" type="sibTrans" cxnId="{4799F6A6-FC80-4A2B-8227-99CEA9F038DE}">
      <dgm:prSet/>
      <dgm:spPr/>
      <dgm:t>
        <a:bodyPr/>
        <a:lstStyle/>
        <a:p>
          <a:endParaRPr lang="es-CO"/>
        </a:p>
      </dgm:t>
    </dgm:pt>
    <dgm:pt modelId="{ADF49ADB-1EB6-4A50-A538-6D80CEF05074}">
      <dgm:prSet phldrT="[Texto]" custT="1"/>
      <dgm:spPr/>
      <dgm:t>
        <a:bodyPr/>
        <a:lstStyle/>
        <a:p>
          <a:r>
            <a:rPr lang="es-CO" sz="2000" dirty="0" smtClean="0">
              <a:latin typeface="+mn-lt"/>
            </a:rPr>
            <a:t>Copia de cedula del asegurado y beneficiario.</a:t>
          </a:r>
          <a:endParaRPr lang="es-CO" sz="2000" dirty="0">
            <a:latin typeface="+mn-lt"/>
          </a:endParaRPr>
        </a:p>
      </dgm:t>
    </dgm:pt>
    <dgm:pt modelId="{BDE07AF1-7F75-43B9-B342-3B3AC5553A02}" type="parTrans" cxnId="{DF5A99E0-B483-44C2-978B-08C126236666}">
      <dgm:prSet/>
      <dgm:spPr/>
      <dgm:t>
        <a:bodyPr/>
        <a:lstStyle/>
        <a:p>
          <a:endParaRPr lang="es-CO"/>
        </a:p>
      </dgm:t>
    </dgm:pt>
    <dgm:pt modelId="{B2ACDB0C-A3B9-431A-8114-044A2E3B6D7A}" type="sibTrans" cxnId="{DF5A99E0-B483-44C2-978B-08C126236666}">
      <dgm:prSet/>
      <dgm:spPr/>
      <dgm:t>
        <a:bodyPr/>
        <a:lstStyle/>
        <a:p>
          <a:endParaRPr lang="es-CO"/>
        </a:p>
      </dgm:t>
    </dgm:pt>
    <dgm:pt modelId="{AAD0023E-3784-4456-B3CD-9B972AC85DFA}">
      <dgm:prSet phldrT="[Texto]" custT="1"/>
      <dgm:spPr/>
      <dgm:t>
        <a:bodyPr/>
        <a:lstStyle/>
        <a:p>
          <a:r>
            <a:rPr lang="es-CO" sz="2000" dirty="0" smtClean="0">
              <a:latin typeface="+mn-lt"/>
            </a:rPr>
            <a:t>Certificación de gastos de la entidad que presto el servicio exequias.</a:t>
          </a:r>
          <a:endParaRPr lang="es-CO" sz="2000" dirty="0">
            <a:latin typeface="+mn-lt"/>
          </a:endParaRPr>
        </a:p>
      </dgm:t>
    </dgm:pt>
    <dgm:pt modelId="{F3F18A57-E2A0-4D15-9854-B629B9F8B96C}" type="parTrans" cxnId="{731262F7-A4D8-4D5B-BCE5-72CB09719D00}">
      <dgm:prSet/>
      <dgm:spPr/>
      <dgm:t>
        <a:bodyPr/>
        <a:lstStyle/>
        <a:p>
          <a:endParaRPr lang="es-CO"/>
        </a:p>
      </dgm:t>
    </dgm:pt>
    <dgm:pt modelId="{12AB3F22-AD5E-409B-9D49-25107D8A6605}" type="sibTrans" cxnId="{731262F7-A4D8-4D5B-BCE5-72CB09719D00}">
      <dgm:prSet/>
      <dgm:spPr/>
      <dgm:t>
        <a:bodyPr/>
        <a:lstStyle/>
        <a:p>
          <a:endParaRPr lang="es-CO"/>
        </a:p>
      </dgm:t>
    </dgm:pt>
    <dgm:pt modelId="{702B0EBD-F5FC-44A3-BC78-26EFCC31FF4C}">
      <dgm:prSet phldrT="[Texto]" custT="1"/>
      <dgm:spPr/>
      <dgm:t>
        <a:bodyPr/>
        <a:lstStyle/>
        <a:p>
          <a:r>
            <a:rPr lang="es-CO" sz="2000" dirty="0" smtClean="0">
              <a:latin typeface="+mn-lt"/>
            </a:rPr>
            <a:t>Historia clínica.</a:t>
          </a:r>
          <a:endParaRPr lang="es-CO" sz="2000" dirty="0">
            <a:latin typeface="+mn-lt"/>
          </a:endParaRPr>
        </a:p>
      </dgm:t>
    </dgm:pt>
    <dgm:pt modelId="{5D1BDA00-D87A-444F-86A3-A66D8834C613}" type="parTrans" cxnId="{60AAC87A-2E08-49FD-A776-956E3BBCD4B0}">
      <dgm:prSet/>
      <dgm:spPr/>
      <dgm:t>
        <a:bodyPr/>
        <a:lstStyle/>
        <a:p>
          <a:endParaRPr lang="es-CO"/>
        </a:p>
      </dgm:t>
    </dgm:pt>
    <dgm:pt modelId="{E4CD63CD-B612-4EE8-A5CB-4E19D0C05DD3}" type="sibTrans" cxnId="{60AAC87A-2E08-49FD-A776-956E3BBCD4B0}">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1717">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dgm:presLayoutVars>
          <dgm:bulletEnabled val="1"/>
        </dgm:presLayoutVars>
      </dgm:prSet>
      <dgm:spPr/>
      <dgm:t>
        <a:bodyPr/>
        <a:lstStyle/>
        <a:p>
          <a:endParaRPr lang="es-CO"/>
        </a:p>
      </dgm:t>
    </dgm:pt>
  </dgm:ptLst>
  <dgm:cxnLst>
    <dgm:cxn modelId="{90227008-03F6-4CE2-AA91-B754D5753424}" srcId="{2ADF8F9C-52F9-4ACE-BB9D-3B185D74B572}" destId="{A0D3524F-C219-4FD6-896D-EB0A6F382B14}" srcOrd="0" destOrd="0" parTransId="{E6A5ECF5-FF24-437E-8ECF-A2F98E58108C}" sibTransId="{F3C9CBB5-4A13-4D77-B271-1E7A40FA36CD}"/>
    <dgm:cxn modelId="{94600019-C590-4BD0-8631-237EA0D23320}" type="presOf" srcId="{2ADF8F9C-52F9-4ACE-BB9D-3B185D74B572}" destId="{3407A0A3-3CCF-4148-842D-D0EBDB930F7A}" srcOrd="0" destOrd="0" presId="urn:microsoft.com/office/officeart/2005/8/layout/vList5"/>
    <dgm:cxn modelId="{FA3C0EC7-5045-421B-B9B8-29C4DD885A59}" type="presOf" srcId="{A0D3524F-C219-4FD6-896D-EB0A6F382B14}" destId="{A0D5ED91-31FD-400C-9CB7-4E240D03E0B8}" srcOrd="0" destOrd="0" presId="urn:microsoft.com/office/officeart/2005/8/layout/vList5"/>
    <dgm:cxn modelId="{025537C7-B7DC-4EEF-943C-5CC2B9407B37}" type="presOf" srcId="{DD0DBBD3-538A-4249-B097-420F0EAB85A0}" destId="{EF6EE88A-E715-4677-91FD-85C65D5FCA7A}" srcOrd="0" destOrd="1" presId="urn:microsoft.com/office/officeart/2005/8/layout/vList5"/>
    <dgm:cxn modelId="{4799F6A6-FC80-4A2B-8227-99CEA9F038DE}" srcId="{A0D3524F-C219-4FD6-896D-EB0A6F382B14}" destId="{DD0DBBD3-538A-4249-B097-420F0EAB85A0}" srcOrd="1" destOrd="0" parTransId="{A192617C-40CA-491A-B4D0-737BBCB99284}" sibTransId="{19B4CBA5-DDC0-4831-99E9-9B267839B765}"/>
    <dgm:cxn modelId="{501EFFC6-FA43-4AF2-8B5B-D29046DF183E}" type="presOf" srcId="{ADF49ADB-1EB6-4A50-A538-6D80CEF05074}" destId="{EF6EE88A-E715-4677-91FD-85C65D5FCA7A}" srcOrd="0" destOrd="3" presId="urn:microsoft.com/office/officeart/2005/8/layout/vList5"/>
    <dgm:cxn modelId="{731262F7-A4D8-4D5B-BCE5-72CB09719D00}" srcId="{A0D3524F-C219-4FD6-896D-EB0A6F382B14}" destId="{AAD0023E-3784-4456-B3CD-9B972AC85DFA}" srcOrd="4" destOrd="0" parTransId="{F3F18A57-E2A0-4D15-9854-B629B9F8B96C}" sibTransId="{12AB3F22-AD5E-409B-9D49-25107D8A6605}"/>
    <dgm:cxn modelId="{60AAC87A-2E08-49FD-A776-956E3BBCD4B0}" srcId="{A0D3524F-C219-4FD6-896D-EB0A6F382B14}" destId="{702B0EBD-F5FC-44A3-BC78-26EFCC31FF4C}" srcOrd="2" destOrd="0" parTransId="{5D1BDA00-D87A-444F-86A3-A66D8834C613}" sibTransId="{E4CD63CD-B612-4EE8-A5CB-4E19D0C05DD3}"/>
    <dgm:cxn modelId="{DF5A99E0-B483-44C2-978B-08C126236666}" srcId="{A0D3524F-C219-4FD6-896D-EB0A6F382B14}" destId="{ADF49ADB-1EB6-4A50-A538-6D80CEF05074}" srcOrd="3" destOrd="0" parTransId="{BDE07AF1-7F75-43B9-B342-3B3AC5553A02}" sibTransId="{B2ACDB0C-A3B9-431A-8114-044A2E3B6D7A}"/>
    <dgm:cxn modelId="{0C5D7899-F138-477D-BB2D-BC83D0BECC02}" srcId="{A0D3524F-C219-4FD6-896D-EB0A6F382B14}" destId="{CFCE0CA6-B3DC-49C1-8971-4B6C69F6DE2B}" srcOrd="0" destOrd="0" parTransId="{CA390C9B-4C6D-4332-B5DA-C351C2F11CF0}" sibTransId="{61F2BCE4-8E69-445D-90B9-C2B842D364E9}"/>
    <dgm:cxn modelId="{FF877213-9B93-482A-B52A-85C376F106B7}" type="presOf" srcId="{AAD0023E-3784-4456-B3CD-9B972AC85DFA}" destId="{EF6EE88A-E715-4677-91FD-85C65D5FCA7A}" srcOrd="0" destOrd="4" presId="urn:microsoft.com/office/officeart/2005/8/layout/vList5"/>
    <dgm:cxn modelId="{9FF27E5E-132E-46B6-B5E1-403C44400CC6}" type="presOf" srcId="{CFCE0CA6-B3DC-49C1-8971-4B6C69F6DE2B}" destId="{EF6EE88A-E715-4677-91FD-85C65D5FCA7A}" srcOrd="0" destOrd="0" presId="urn:microsoft.com/office/officeart/2005/8/layout/vList5"/>
    <dgm:cxn modelId="{0F69B8EB-949F-4AD2-A164-C8676D983710}" type="presOf" srcId="{702B0EBD-F5FC-44A3-BC78-26EFCC31FF4C}" destId="{EF6EE88A-E715-4677-91FD-85C65D5FCA7A}" srcOrd="0" destOrd="2" presId="urn:microsoft.com/office/officeart/2005/8/layout/vList5"/>
    <dgm:cxn modelId="{2C15C8E5-1959-4D35-A7B2-4649EAEC3091}" type="presParOf" srcId="{3407A0A3-3CCF-4148-842D-D0EBDB930F7A}" destId="{A2FB6645-B180-4124-9942-878E00784AC9}" srcOrd="0" destOrd="0" presId="urn:microsoft.com/office/officeart/2005/8/layout/vList5"/>
    <dgm:cxn modelId="{C4A460A5-78CF-4C4E-BC49-5C34FE7CE80B}" type="presParOf" srcId="{A2FB6645-B180-4124-9942-878E00784AC9}" destId="{A0D5ED91-31FD-400C-9CB7-4E240D03E0B8}" srcOrd="0" destOrd="0" presId="urn:microsoft.com/office/officeart/2005/8/layout/vList5"/>
    <dgm:cxn modelId="{49E1C3FE-3007-4355-AEA1-CB13EF977FF0}"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dgm:spPr/>
      <dgm:t>
        <a:bodyPr/>
        <a:lstStyle/>
        <a:p>
          <a:r>
            <a:rPr lang="es-CO" dirty="0" smtClean="0">
              <a:effectLst>
                <a:outerShdw blurRad="38100" dist="38100" dir="2700000" algn="tl">
                  <a:srgbClr val="000000">
                    <a:alpha val="43137"/>
                  </a:srgbClr>
                </a:outerShdw>
              </a:effectLst>
              <a:latin typeface="Verdana" pitchFamily="34" charset="0"/>
              <a:ea typeface="+mn-ea"/>
              <a:cs typeface="+mn-cs"/>
            </a:rPr>
            <a:t>Renta Diaria por Hospitalización por Accidente</a:t>
          </a:r>
          <a:endParaRPr lang="es-CO" b="1" dirty="0">
            <a:effectLst>
              <a:outerShdw blurRad="38100" dist="38100" dir="2700000" algn="tl">
                <a:srgbClr val="000000">
                  <a:alpha val="43137"/>
                </a:srgbClr>
              </a:outerShdw>
            </a:effectLst>
            <a:latin typeface="Verdana" pitchFamily="34" charset="0"/>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2000" dirty="0" smtClean="0">
              <a:solidFill>
                <a:schemeClr val="dk1"/>
              </a:solidFill>
              <a:effectLst/>
              <a:latin typeface="+mn-lt"/>
              <a:ea typeface="+mn-ea"/>
              <a:cs typeface="+mn-cs"/>
            </a:rPr>
            <a:t>Formulario de reclamación.</a:t>
          </a:r>
          <a:endParaRPr lang="es-CO" sz="20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88FA7A36-BBA6-4B4E-976A-5D2315891C44}">
      <dgm:prSet custT="1"/>
      <dgm:spPr/>
      <dgm:t>
        <a:bodyPr/>
        <a:lstStyle/>
        <a:p>
          <a:r>
            <a:rPr lang="es-ES_tradnl" sz="2000" dirty="0" smtClean="0">
              <a:solidFill>
                <a:schemeClr val="dk1"/>
              </a:solidFill>
              <a:effectLst/>
              <a:latin typeface="+mn-lt"/>
              <a:ea typeface="+mn-ea"/>
              <a:cs typeface="+mn-cs"/>
            </a:rPr>
            <a:t>Historia clínica completa de la atención</a:t>
          </a:r>
          <a:r>
            <a:rPr lang="es-ES_tradnl" sz="2000" baseline="0" dirty="0" smtClean="0">
              <a:solidFill>
                <a:schemeClr val="dk1"/>
              </a:solidFill>
              <a:effectLst/>
              <a:latin typeface="+mn-lt"/>
              <a:ea typeface="+mn-ea"/>
              <a:cs typeface="+mn-cs"/>
            </a:rPr>
            <a:t> indicando claramente fecha de ingreso y fecha de egreso de la institución hospitalaria.</a:t>
          </a:r>
          <a:endParaRPr lang="es-ES_tradnl" sz="2000" dirty="0" smtClean="0">
            <a:solidFill>
              <a:schemeClr val="dk1"/>
            </a:solidFill>
            <a:effectLst/>
            <a:latin typeface="+mn-lt"/>
            <a:ea typeface="+mn-ea"/>
            <a:cs typeface="+mn-cs"/>
          </a:endParaRPr>
        </a:p>
      </dgm:t>
    </dgm:pt>
    <dgm:pt modelId="{355FC8BF-DD70-4D13-A920-9C896D081F95}" type="parTrans" cxnId="{A5145812-DD55-48CD-82AC-22AE00C88FB1}">
      <dgm:prSet/>
      <dgm:spPr/>
      <dgm:t>
        <a:bodyPr/>
        <a:lstStyle/>
        <a:p>
          <a:endParaRPr lang="es-ES"/>
        </a:p>
      </dgm:t>
    </dgm:pt>
    <dgm:pt modelId="{00A8056D-A347-4F2F-8A96-88B5FEC11121}" type="sibTrans" cxnId="{A5145812-DD55-48CD-82AC-22AE00C88FB1}">
      <dgm:prSet/>
      <dgm:spPr/>
      <dgm:t>
        <a:bodyPr/>
        <a:lstStyle/>
        <a:p>
          <a:endParaRPr lang="es-ES"/>
        </a:p>
      </dgm:t>
    </dgm:pt>
    <dgm:pt modelId="{CF570255-2DE2-40D6-8679-D12948954B96}">
      <dgm:prSet custT="1"/>
      <dgm:spPr/>
      <dgm:t>
        <a:bodyPr/>
        <a:lstStyle/>
        <a:p>
          <a:pPr rtl="0"/>
          <a:r>
            <a:rPr lang="es-CO" sz="2000" dirty="0" smtClean="0">
              <a:solidFill>
                <a:schemeClr val="dk1"/>
              </a:solidFill>
              <a:effectLst/>
              <a:latin typeface="+mn-lt"/>
              <a:ea typeface="+mn-ea"/>
              <a:cs typeface="+mn-cs"/>
            </a:rPr>
            <a:t>Copia de la cédula de ciudadanía</a:t>
          </a:r>
          <a:r>
            <a:rPr lang="es-CO" sz="2000" baseline="0" dirty="0" smtClean="0">
              <a:solidFill>
                <a:schemeClr val="dk1"/>
              </a:solidFill>
              <a:effectLst/>
              <a:latin typeface="+mn-lt"/>
              <a:ea typeface="+mn-ea"/>
              <a:cs typeface="+mn-cs"/>
            </a:rPr>
            <a:t> del asegurado</a:t>
          </a:r>
          <a:r>
            <a:rPr lang="es-CO" sz="1400" baseline="0" dirty="0" smtClean="0">
              <a:solidFill>
                <a:schemeClr val="dk1"/>
              </a:solidFill>
              <a:effectLst/>
              <a:latin typeface="+mn-lt"/>
              <a:ea typeface="+mn-ea"/>
              <a:cs typeface="+mn-cs"/>
            </a:rPr>
            <a:t>.</a:t>
          </a:r>
          <a:endParaRPr lang="es-CO" sz="1400" dirty="0" smtClean="0">
            <a:solidFill>
              <a:schemeClr val="dk1"/>
            </a:solidFill>
            <a:effectLst/>
            <a:latin typeface="+mn-lt"/>
            <a:ea typeface="+mn-ea"/>
            <a:cs typeface="+mn-cs"/>
          </a:endParaRPr>
        </a:p>
      </dgm:t>
    </dgm:pt>
    <dgm:pt modelId="{523A9F0A-9886-41DD-8D8B-19D07DD21457}" type="parTrans" cxnId="{7431C50B-2C45-4B84-81A0-8E490910A6E5}">
      <dgm:prSet/>
      <dgm:spPr/>
      <dgm:t>
        <a:bodyPr/>
        <a:lstStyle/>
        <a:p>
          <a:endParaRPr lang="es-ES"/>
        </a:p>
      </dgm:t>
    </dgm:pt>
    <dgm:pt modelId="{82947D08-F732-42EA-BFC1-547AC7ADC5EF}" type="sibTrans" cxnId="{7431C50B-2C45-4B84-81A0-8E490910A6E5}">
      <dgm:prSet/>
      <dgm:spPr/>
      <dgm:t>
        <a:bodyPr/>
        <a:lstStyle/>
        <a:p>
          <a:endParaRPr lang="es-ES"/>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LinFactNeighborX="2333" custLinFactNeighborY="225">
        <dgm:presLayoutVars>
          <dgm:bulletEnabled val="1"/>
        </dgm:presLayoutVars>
      </dgm:prSet>
      <dgm:spPr/>
      <dgm:t>
        <a:bodyPr/>
        <a:lstStyle/>
        <a:p>
          <a:endParaRPr lang="es-CO"/>
        </a:p>
      </dgm:t>
    </dgm:pt>
  </dgm:ptLst>
  <dgm:cxnLst>
    <dgm:cxn modelId="{90227008-03F6-4CE2-AA91-B754D5753424}" srcId="{2ADF8F9C-52F9-4ACE-BB9D-3B185D74B572}" destId="{A0D3524F-C219-4FD6-896D-EB0A6F382B14}" srcOrd="0" destOrd="0" parTransId="{E6A5ECF5-FF24-437E-8ECF-A2F98E58108C}" sibTransId="{F3C9CBB5-4A13-4D77-B271-1E7A40FA36CD}"/>
    <dgm:cxn modelId="{56460C3A-F634-49A0-8147-AAA74453A28B}" type="presOf" srcId="{36151240-1056-4A9D-8C02-B18FFE7D3FE3}" destId="{EF6EE88A-E715-4677-91FD-85C65D5FCA7A}" srcOrd="0" destOrd="0"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7431C50B-2C45-4B84-81A0-8E490910A6E5}" srcId="{A0D3524F-C219-4FD6-896D-EB0A6F382B14}" destId="{CF570255-2DE2-40D6-8679-D12948954B96}" srcOrd="2" destOrd="0" parTransId="{523A9F0A-9886-41DD-8D8B-19D07DD21457}" sibTransId="{82947D08-F732-42EA-BFC1-547AC7ADC5EF}"/>
    <dgm:cxn modelId="{A5145812-DD55-48CD-82AC-22AE00C88FB1}" srcId="{A0D3524F-C219-4FD6-896D-EB0A6F382B14}" destId="{88FA7A36-BBA6-4B4E-976A-5D2315891C44}" srcOrd="1" destOrd="0" parTransId="{355FC8BF-DD70-4D13-A920-9C896D081F95}" sibTransId="{00A8056D-A347-4F2F-8A96-88B5FEC11121}"/>
    <dgm:cxn modelId="{63F3A938-90B9-4829-AC01-7081B24E85FB}" type="presOf" srcId="{CF570255-2DE2-40D6-8679-D12948954B96}" destId="{EF6EE88A-E715-4677-91FD-85C65D5FCA7A}" srcOrd="0" destOrd="2" presId="urn:microsoft.com/office/officeart/2005/8/layout/vList5"/>
    <dgm:cxn modelId="{85076F39-5870-4AC4-B263-F20673B498D1}" type="presOf" srcId="{A0D3524F-C219-4FD6-896D-EB0A6F382B14}" destId="{A0D5ED91-31FD-400C-9CB7-4E240D03E0B8}" srcOrd="0" destOrd="0" presId="urn:microsoft.com/office/officeart/2005/8/layout/vList5"/>
    <dgm:cxn modelId="{34D0FA2B-FAA4-4FF2-BD63-8A165631B941}" type="presOf" srcId="{2ADF8F9C-52F9-4ACE-BB9D-3B185D74B572}" destId="{3407A0A3-3CCF-4148-842D-D0EBDB930F7A}" srcOrd="0" destOrd="0" presId="urn:microsoft.com/office/officeart/2005/8/layout/vList5"/>
    <dgm:cxn modelId="{0BBF61DE-DEFC-4123-B4F3-6A230C9E54D5}" type="presOf" srcId="{88FA7A36-BBA6-4B4E-976A-5D2315891C44}" destId="{EF6EE88A-E715-4677-91FD-85C65D5FCA7A}" srcOrd="0" destOrd="1" presId="urn:microsoft.com/office/officeart/2005/8/layout/vList5"/>
    <dgm:cxn modelId="{E9499A9B-B296-415E-A9BF-4CEB0F01D7BB}" type="presParOf" srcId="{3407A0A3-3CCF-4148-842D-D0EBDB930F7A}" destId="{A2FB6645-B180-4124-9942-878E00784AC9}" srcOrd="0" destOrd="0" presId="urn:microsoft.com/office/officeart/2005/8/layout/vList5"/>
    <dgm:cxn modelId="{4EA6CBF2-9235-4C98-A481-EDB77361005F}" type="presParOf" srcId="{A2FB6645-B180-4124-9942-878E00784AC9}" destId="{A0D5ED91-31FD-400C-9CB7-4E240D03E0B8}" srcOrd="0" destOrd="0" presId="urn:microsoft.com/office/officeart/2005/8/layout/vList5"/>
    <dgm:cxn modelId="{B9223CD7-BEE1-4DD1-B90B-6C4CEECB7118}"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b="0" dirty="0" smtClean="0">
              <a:effectLst>
                <a:outerShdw blurRad="38100" dist="38100" dir="2700000" algn="tl">
                  <a:srgbClr val="000000">
                    <a:alpha val="43137"/>
                  </a:srgbClr>
                </a:outerShdw>
              </a:effectLst>
              <a:latin typeface="+mn-lt"/>
            </a:rPr>
            <a:t>Muerte Accidental</a:t>
          </a:r>
          <a:endParaRPr lang="es-CO" sz="3200" b="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1600" dirty="0" smtClean="0">
              <a:solidFill>
                <a:schemeClr val="dk1"/>
              </a:solidFill>
              <a:effectLst/>
              <a:latin typeface="+mn-lt"/>
              <a:ea typeface="+mn-ea"/>
              <a:cs typeface="+mn-cs"/>
            </a:rPr>
            <a:t>Carta formal de reclamación firmada por los beneficiarios.</a:t>
          </a:r>
          <a:endParaRPr lang="es-CO" sz="16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DBE47D81-02DC-48CC-96C0-93B2F6DA525E}">
      <dgm:prSet custT="1"/>
      <dgm:spPr/>
      <dgm:t>
        <a:bodyPr/>
        <a:lstStyle/>
        <a:p>
          <a:r>
            <a:rPr lang="es-ES_tradnl" sz="1600" dirty="0" smtClean="0">
              <a:solidFill>
                <a:schemeClr val="dk1"/>
              </a:solidFill>
              <a:effectLst/>
              <a:latin typeface="+mn-lt"/>
              <a:ea typeface="+mn-ea"/>
              <a:cs typeface="+mn-cs"/>
            </a:rPr>
            <a:t>Copia autentica</a:t>
          </a:r>
          <a:r>
            <a:rPr lang="es-ES_tradnl" sz="1600" baseline="0" dirty="0" smtClean="0">
              <a:solidFill>
                <a:schemeClr val="dk1"/>
              </a:solidFill>
              <a:effectLst/>
              <a:latin typeface="+mn-lt"/>
              <a:ea typeface="+mn-ea"/>
              <a:cs typeface="+mn-cs"/>
            </a:rPr>
            <a:t> del original</a:t>
          </a:r>
          <a:r>
            <a:rPr lang="es-ES_tradnl" sz="1600" dirty="0" smtClean="0">
              <a:solidFill>
                <a:schemeClr val="dk1"/>
              </a:solidFill>
              <a:effectLst/>
              <a:latin typeface="+mn-lt"/>
              <a:ea typeface="+mn-ea"/>
              <a:cs typeface="+mn-cs"/>
            </a:rPr>
            <a:t> del registro civil de defunción</a:t>
          </a:r>
          <a:r>
            <a:rPr lang="es-ES" sz="1600" dirty="0" smtClean="0">
              <a:effectLst/>
            </a:rPr>
            <a:t>. </a:t>
          </a:r>
        </a:p>
      </dgm:t>
    </dgm:pt>
    <dgm:pt modelId="{B5CCD9E5-9857-4394-BE6F-160A03832D46}" type="parTrans" cxnId="{19148BF8-4B51-4FC6-A2EA-5D373078DC1A}">
      <dgm:prSet/>
      <dgm:spPr/>
      <dgm:t>
        <a:bodyPr/>
        <a:lstStyle/>
        <a:p>
          <a:endParaRPr lang="es-ES"/>
        </a:p>
      </dgm:t>
    </dgm:pt>
    <dgm:pt modelId="{A872E267-B3B2-447E-8620-561FB76AC2F0}" type="sibTrans" cxnId="{19148BF8-4B51-4FC6-A2EA-5D373078DC1A}">
      <dgm:prSet/>
      <dgm:spPr/>
      <dgm:t>
        <a:bodyPr/>
        <a:lstStyle/>
        <a:p>
          <a:endParaRPr lang="es-ES"/>
        </a:p>
      </dgm:t>
    </dgm:pt>
    <dgm:pt modelId="{F18128A7-302A-421F-A05F-CFFB3D4996AF}">
      <dgm:prSet custT="1"/>
      <dgm:spPr/>
      <dgm:t>
        <a:bodyPr/>
        <a:lstStyle/>
        <a:p>
          <a:pPr rtl="0"/>
          <a:r>
            <a:rPr lang="es-ES_tradnl" sz="1600" dirty="0" smtClean="0">
              <a:solidFill>
                <a:schemeClr val="dk1"/>
              </a:solidFill>
              <a:effectLst/>
              <a:latin typeface="+mn-lt"/>
              <a:ea typeface="+mn-ea"/>
              <a:cs typeface="+mn-cs"/>
            </a:rPr>
            <a:t>Informe policial de accidentes de tránsito (en los casos en que aplique).</a:t>
          </a:r>
          <a:endParaRPr lang="es-CO" sz="1600" dirty="0" smtClean="0">
            <a:solidFill>
              <a:schemeClr val="dk1"/>
            </a:solidFill>
            <a:effectLst/>
            <a:latin typeface="+mn-lt"/>
            <a:ea typeface="+mn-ea"/>
            <a:cs typeface="+mn-cs"/>
          </a:endParaRPr>
        </a:p>
      </dgm:t>
    </dgm:pt>
    <dgm:pt modelId="{56F131EB-CE47-43C9-A601-DDC86249D123}" type="parTrans" cxnId="{42C21800-2128-4732-B3C2-E264EA1B91B7}">
      <dgm:prSet/>
      <dgm:spPr/>
      <dgm:t>
        <a:bodyPr/>
        <a:lstStyle/>
        <a:p>
          <a:endParaRPr lang="es-ES"/>
        </a:p>
      </dgm:t>
    </dgm:pt>
    <dgm:pt modelId="{947D35D2-D51C-4859-AE76-C664B1326D73}" type="sibTrans" cxnId="{42C21800-2128-4732-B3C2-E264EA1B91B7}">
      <dgm:prSet/>
      <dgm:spPr/>
      <dgm:t>
        <a:bodyPr/>
        <a:lstStyle/>
        <a:p>
          <a:endParaRPr lang="es-ES"/>
        </a:p>
      </dgm:t>
    </dgm:pt>
    <dgm:pt modelId="{D107A511-4BF0-458A-916B-156590A8228F}">
      <dgm:prSet custT="1"/>
      <dgm:spPr/>
      <dgm:t>
        <a:bodyPr/>
        <a:lstStyle/>
        <a:p>
          <a:pPr rtl="0"/>
          <a:r>
            <a:rPr lang="es-ES_tradnl" sz="1600" dirty="0" smtClean="0">
              <a:solidFill>
                <a:schemeClr val="dk1"/>
              </a:solidFill>
              <a:effectLst/>
              <a:latin typeface="+mn-lt"/>
              <a:ea typeface="+mn-ea"/>
              <a:cs typeface="+mn-cs"/>
            </a:rPr>
            <a:t>Acta del levantamiento del cadáver.</a:t>
          </a:r>
        </a:p>
      </dgm:t>
    </dgm:pt>
    <dgm:pt modelId="{A54A44F8-76F8-420B-8FF0-C589856A54E3}" type="parTrans" cxnId="{978AB454-035B-45E1-938F-43BCD59627AD}">
      <dgm:prSet/>
      <dgm:spPr/>
      <dgm:t>
        <a:bodyPr/>
        <a:lstStyle/>
        <a:p>
          <a:endParaRPr lang="es-ES"/>
        </a:p>
      </dgm:t>
    </dgm:pt>
    <dgm:pt modelId="{CBBDDD0B-35A5-4C9C-8898-79C621667192}" type="sibTrans" cxnId="{978AB454-035B-45E1-938F-43BCD59627AD}">
      <dgm:prSet/>
      <dgm:spPr/>
      <dgm:t>
        <a:bodyPr/>
        <a:lstStyle/>
        <a:p>
          <a:endParaRPr lang="es-ES"/>
        </a:p>
      </dgm:t>
    </dgm:pt>
    <dgm:pt modelId="{7CBE22C8-5029-459C-8C51-0E352602F9A4}">
      <dgm:prSet custT="1"/>
      <dgm:spPr/>
      <dgm:t>
        <a:bodyPr/>
        <a:lstStyle/>
        <a:p>
          <a:pPr rtl="0"/>
          <a:r>
            <a:rPr lang="es-ES_tradnl" sz="1600" dirty="0" smtClean="0">
              <a:solidFill>
                <a:schemeClr val="dk1"/>
              </a:solidFill>
              <a:effectLst/>
              <a:latin typeface="+mn-lt"/>
              <a:ea typeface="+mn-ea"/>
              <a:cs typeface="+mn-cs"/>
            </a:rPr>
            <a:t>Copia de la cédula de ciudadanía de cada uno de los beneficiarios mayores de edad y asegurado.</a:t>
          </a:r>
        </a:p>
      </dgm:t>
    </dgm:pt>
    <dgm:pt modelId="{F21154B6-3B42-4E13-A4D2-6952AAB7D0F4}" type="parTrans" cxnId="{4DD4DB9D-7EFD-47E6-9484-9268E06A178B}">
      <dgm:prSet/>
      <dgm:spPr/>
      <dgm:t>
        <a:bodyPr/>
        <a:lstStyle/>
        <a:p>
          <a:endParaRPr lang="es-ES"/>
        </a:p>
      </dgm:t>
    </dgm:pt>
    <dgm:pt modelId="{FB61D873-6FC0-4B18-BC16-C2F7F6829961}" type="sibTrans" cxnId="{4DD4DB9D-7EFD-47E6-9484-9268E06A178B}">
      <dgm:prSet/>
      <dgm:spPr/>
      <dgm:t>
        <a:bodyPr/>
        <a:lstStyle/>
        <a:p>
          <a:endParaRPr lang="es-ES"/>
        </a:p>
      </dgm:t>
    </dgm:pt>
    <dgm:pt modelId="{71FF4C3D-7CCE-4C95-95BE-8CEA7B275A4D}">
      <dgm:prSet custT="1"/>
      <dgm:spPr/>
      <dgm:t>
        <a:bodyPr/>
        <a:lstStyle/>
        <a:p>
          <a:pPr rtl="0"/>
          <a:r>
            <a:rPr lang="es-ES_tradnl" sz="1600" dirty="0" smtClean="0">
              <a:solidFill>
                <a:schemeClr val="dk1"/>
              </a:solidFill>
              <a:effectLst/>
              <a:latin typeface="+mn-lt"/>
              <a:ea typeface="+mn-ea"/>
              <a:cs typeface="+mn-cs"/>
            </a:rPr>
            <a:t>Si no hay beneficiarios designados dos</a:t>
          </a:r>
          <a:r>
            <a:rPr lang="es-ES_tradnl" sz="1600" baseline="0" dirty="0" smtClean="0">
              <a:solidFill>
                <a:schemeClr val="dk1"/>
              </a:solidFill>
              <a:effectLst/>
              <a:latin typeface="+mn-lt"/>
              <a:ea typeface="+mn-ea"/>
              <a:cs typeface="+mn-cs"/>
            </a:rPr>
            <a:t> declaraciones extra juicio donde se indique si se conoce a otras personas con igual o mejor derecho a reclamar.</a:t>
          </a:r>
          <a:endParaRPr lang="es-CO" sz="1600" dirty="0" smtClean="0">
            <a:solidFill>
              <a:schemeClr val="dk1"/>
            </a:solidFill>
            <a:effectLst/>
            <a:latin typeface="+mn-lt"/>
            <a:ea typeface="+mn-ea"/>
            <a:cs typeface="+mn-cs"/>
          </a:endParaRPr>
        </a:p>
      </dgm:t>
    </dgm:pt>
    <dgm:pt modelId="{48F5DBA8-D782-4E36-AAAA-BE60F3F203E2}" type="parTrans" cxnId="{605673FB-FE84-4237-9FA1-B91FB9D5595B}">
      <dgm:prSet/>
      <dgm:spPr/>
      <dgm:t>
        <a:bodyPr/>
        <a:lstStyle/>
        <a:p>
          <a:endParaRPr lang="es-ES"/>
        </a:p>
      </dgm:t>
    </dgm:pt>
    <dgm:pt modelId="{20CBFBFB-A499-4DD2-AD25-88F083FB0E7F}" type="sibTrans" cxnId="{605673FB-FE84-4237-9FA1-B91FB9D5595B}">
      <dgm:prSet/>
      <dgm:spPr/>
      <dgm:t>
        <a:bodyPr/>
        <a:lstStyle/>
        <a:p>
          <a:endParaRPr lang="es-ES"/>
        </a:p>
      </dgm:t>
    </dgm:pt>
    <dgm:pt modelId="{11D5736F-F8D7-4277-BF75-141F2B7C5755}">
      <dgm:prSet custT="1"/>
      <dgm:spPr/>
      <dgm:t>
        <a:bodyPr/>
        <a:lstStyle/>
        <a:p>
          <a:pPr rtl="0"/>
          <a:r>
            <a:rPr lang="es-ES_tradnl" sz="1600" dirty="0" smtClean="0">
              <a:solidFill>
                <a:schemeClr val="dk1"/>
              </a:solidFill>
              <a:effectLst/>
              <a:latin typeface="+mn-lt"/>
              <a:ea typeface="+mn-ea"/>
              <a:cs typeface="+mn-cs"/>
            </a:rPr>
            <a:t>Registro civil de nacimiento de los beneficiarios. menores de edad .</a:t>
          </a:r>
        </a:p>
      </dgm:t>
    </dgm:pt>
    <dgm:pt modelId="{3CEE5CEA-5C37-4DF5-8FDD-709648473F34}" type="parTrans" cxnId="{5571BC70-D8F0-46E4-B2B3-E235CA37E602}">
      <dgm:prSet/>
      <dgm:spPr/>
      <dgm:t>
        <a:bodyPr/>
        <a:lstStyle/>
        <a:p>
          <a:endParaRPr lang="es-CO"/>
        </a:p>
      </dgm:t>
    </dgm:pt>
    <dgm:pt modelId="{5CEC7C72-0D7B-4540-AAF7-24FFB5021216}" type="sibTrans" cxnId="{5571BC70-D8F0-46E4-B2B3-E235CA37E602}">
      <dgm:prSet/>
      <dgm:spPr/>
      <dgm:t>
        <a:bodyPr/>
        <a:lstStyle/>
        <a:p>
          <a:endParaRPr lang="es-CO"/>
        </a:p>
      </dgm:t>
    </dgm:pt>
    <dgm:pt modelId="{5C203E58-6348-4A96-ADBF-87F92B6AFD75}">
      <dgm:prSet custT="1"/>
      <dgm:spPr/>
      <dgm:t>
        <a:bodyPr/>
        <a:lstStyle/>
        <a:p>
          <a:pPr rtl="0"/>
          <a:r>
            <a:rPr lang="es-ES_tradnl" sz="1600" dirty="0" smtClean="0">
              <a:solidFill>
                <a:schemeClr val="dk1"/>
              </a:solidFill>
              <a:effectLst/>
              <a:latin typeface="+mn-lt"/>
              <a:ea typeface="+mn-ea"/>
              <a:cs typeface="+mn-cs"/>
            </a:rPr>
            <a:t>Registro civil de nacimiento autenticado.</a:t>
          </a:r>
        </a:p>
      </dgm:t>
    </dgm:pt>
    <dgm:pt modelId="{BF4A513E-6E34-4D64-8DF8-199345B1BCDC}" type="parTrans" cxnId="{BD231D20-7762-4771-B00B-A4FF2404E16F}">
      <dgm:prSet/>
      <dgm:spPr/>
      <dgm:t>
        <a:bodyPr/>
        <a:lstStyle/>
        <a:p>
          <a:endParaRPr lang="es-CO"/>
        </a:p>
      </dgm:t>
    </dgm:pt>
    <dgm:pt modelId="{891DFB4C-142F-41D3-9C0E-C0F97AA57643}" type="sibTrans" cxnId="{BD231D20-7762-4771-B00B-A4FF2404E16F}">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251" custLinFactNeighborY="4854">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25122" custLinFactNeighborX="2333" custLinFactNeighborY="225">
        <dgm:presLayoutVars>
          <dgm:bulletEnabled val="1"/>
        </dgm:presLayoutVars>
      </dgm:prSet>
      <dgm:spPr/>
      <dgm:t>
        <a:bodyPr/>
        <a:lstStyle/>
        <a:p>
          <a:endParaRPr lang="es-CO"/>
        </a:p>
      </dgm:t>
    </dgm:pt>
  </dgm:ptLst>
  <dgm:cxnLst>
    <dgm:cxn modelId="{7D30D277-EFB9-46D5-9730-669E4FBAE192}" type="presOf" srcId="{7CBE22C8-5029-459C-8C51-0E352602F9A4}" destId="{EF6EE88A-E715-4677-91FD-85C65D5FCA7A}" srcOrd="0" destOrd="4" presId="urn:microsoft.com/office/officeart/2005/8/layout/vList5"/>
    <dgm:cxn modelId="{19148BF8-4B51-4FC6-A2EA-5D373078DC1A}" srcId="{A0D3524F-C219-4FD6-896D-EB0A6F382B14}" destId="{DBE47D81-02DC-48CC-96C0-93B2F6DA525E}" srcOrd="1" destOrd="0" parTransId="{B5CCD9E5-9857-4394-BE6F-160A03832D46}" sibTransId="{A872E267-B3B2-447E-8620-561FB76AC2F0}"/>
    <dgm:cxn modelId="{73AD8715-3400-47BE-BE10-B96FFAEF2971}" type="presOf" srcId="{A0D3524F-C219-4FD6-896D-EB0A6F382B14}" destId="{A0D5ED91-31FD-400C-9CB7-4E240D03E0B8}" srcOrd="0" destOrd="0" presId="urn:microsoft.com/office/officeart/2005/8/layout/vList5"/>
    <dgm:cxn modelId="{AA8EDCEF-FF21-49F3-A6BF-F2E9F14A922C}" type="presOf" srcId="{DBE47D81-02DC-48CC-96C0-93B2F6DA525E}" destId="{EF6EE88A-E715-4677-91FD-85C65D5FCA7A}" srcOrd="0" destOrd="1" presId="urn:microsoft.com/office/officeart/2005/8/layout/vList5"/>
    <dgm:cxn modelId="{DCD62189-4C25-4479-B383-2AED5F81509D}" type="presOf" srcId="{D107A511-4BF0-458A-916B-156590A8228F}" destId="{EF6EE88A-E715-4677-91FD-85C65D5FCA7A}" srcOrd="0" destOrd="3" presId="urn:microsoft.com/office/officeart/2005/8/layout/vList5"/>
    <dgm:cxn modelId="{605673FB-FE84-4237-9FA1-B91FB9D5595B}" srcId="{A0D3524F-C219-4FD6-896D-EB0A6F382B14}" destId="{71FF4C3D-7CCE-4C95-95BE-8CEA7B275A4D}" srcOrd="7" destOrd="0" parTransId="{48F5DBA8-D782-4E36-AAAA-BE60F3F203E2}" sibTransId="{20CBFBFB-A499-4DD2-AD25-88F083FB0E7F}"/>
    <dgm:cxn modelId="{90227008-03F6-4CE2-AA91-B754D5753424}" srcId="{2ADF8F9C-52F9-4ACE-BB9D-3B185D74B572}" destId="{A0D3524F-C219-4FD6-896D-EB0A6F382B14}" srcOrd="0" destOrd="0" parTransId="{E6A5ECF5-FF24-437E-8ECF-A2F98E58108C}" sibTransId="{F3C9CBB5-4A13-4D77-B271-1E7A40FA36CD}"/>
    <dgm:cxn modelId="{5571BC70-D8F0-46E4-B2B3-E235CA37E602}" srcId="{A0D3524F-C219-4FD6-896D-EB0A6F382B14}" destId="{11D5736F-F8D7-4277-BF75-141F2B7C5755}" srcOrd="5" destOrd="0" parTransId="{3CEE5CEA-5C37-4DF5-8FDD-709648473F34}" sibTransId="{5CEC7C72-0D7B-4540-AAF7-24FFB5021216}"/>
    <dgm:cxn modelId="{978AB454-035B-45E1-938F-43BCD59627AD}" srcId="{A0D3524F-C219-4FD6-896D-EB0A6F382B14}" destId="{D107A511-4BF0-458A-916B-156590A8228F}" srcOrd="3" destOrd="0" parTransId="{A54A44F8-76F8-420B-8FF0-C589856A54E3}" sibTransId="{CBBDDD0B-35A5-4C9C-8898-79C621667192}"/>
    <dgm:cxn modelId="{1E112190-BAE1-490A-9222-396336ED2895}" srcId="{A0D3524F-C219-4FD6-896D-EB0A6F382B14}" destId="{36151240-1056-4A9D-8C02-B18FFE7D3FE3}" srcOrd="0" destOrd="0" parTransId="{AA64F508-C649-4CD8-AFDA-3FC61EC7F614}" sibTransId="{3A3A8EF8-74D9-452B-91F5-9ABECF7F250E}"/>
    <dgm:cxn modelId="{42C21800-2128-4732-B3C2-E264EA1B91B7}" srcId="{A0D3524F-C219-4FD6-896D-EB0A6F382B14}" destId="{F18128A7-302A-421F-A05F-CFFB3D4996AF}" srcOrd="2" destOrd="0" parTransId="{56F131EB-CE47-43C9-A601-DDC86249D123}" sibTransId="{947D35D2-D51C-4859-AE76-C664B1326D73}"/>
    <dgm:cxn modelId="{2A80BDDA-929D-4E6E-A852-3A14BBED77A0}" type="presOf" srcId="{2ADF8F9C-52F9-4ACE-BB9D-3B185D74B572}" destId="{3407A0A3-3CCF-4148-842D-D0EBDB930F7A}" srcOrd="0" destOrd="0" presId="urn:microsoft.com/office/officeart/2005/8/layout/vList5"/>
    <dgm:cxn modelId="{30DE3A9C-3E3E-475F-8B5C-B22D488534B0}" type="presOf" srcId="{36151240-1056-4A9D-8C02-B18FFE7D3FE3}" destId="{EF6EE88A-E715-4677-91FD-85C65D5FCA7A}" srcOrd="0" destOrd="0" presId="urn:microsoft.com/office/officeart/2005/8/layout/vList5"/>
    <dgm:cxn modelId="{80B32732-3892-42EB-A1AE-1E8DC40F80B9}" type="presOf" srcId="{71FF4C3D-7CCE-4C95-95BE-8CEA7B275A4D}" destId="{EF6EE88A-E715-4677-91FD-85C65D5FCA7A}" srcOrd="0" destOrd="7" presId="urn:microsoft.com/office/officeart/2005/8/layout/vList5"/>
    <dgm:cxn modelId="{A29D745A-AB63-4E9B-AA8A-849C1AB30FA1}" type="presOf" srcId="{11D5736F-F8D7-4277-BF75-141F2B7C5755}" destId="{EF6EE88A-E715-4677-91FD-85C65D5FCA7A}" srcOrd="0" destOrd="5" presId="urn:microsoft.com/office/officeart/2005/8/layout/vList5"/>
    <dgm:cxn modelId="{7234D0D9-82B6-4B43-82D3-F33B9048FC75}" type="presOf" srcId="{F18128A7-302A-421F-A05F-CFFB3D4996AF}" destId="{EF6EE88A-E715-4677-91FD-85C65D5FCA7A}" srcOrd="0" destOrd="2" presId="urn:microsoft.com/office/officeart/2005/8/layout/vList5"/>
    <dgm:cxn modelId="{4DD4DB9D-7EFD-47E6-9484-9268E06A178B}" srcId="{A0D3524F-C219-4FD6-896D-EB0A6F382B14}" destId="{7CBE22C8-5029-459C-8C51-0E352602F9A4}" srcOrd="4" destOrd="0" parTransId="{F21154B6-3B42-4E13-A4D2-6952AAB7D0F4}" sibTransId="{FB61D873-6FC0-4B18-BC16-C2F7F6829961}"/>
    <dgm:cxn modelId="{BD231D20-7762-4771-B00B-A4FF2404E16F}" srcId="{A0D3524F-C219-4FD6-896D-EB0A6F382B14}" destId="{5C203E58-6348-4A96-ADBF-87F92B6AFD75}" srcOrd="6" destOrd="0" parTransId="{BF4A513E-6E34-4D64-8DF8-199345B1BCDC}" sibTransId="{891DFB4C-142F-41D3-9C0E-C0F97AA57643}"/>
    <dgm:cxn modelId="{2C3661C2-7211-4A0F-8959-12576A87D5CB}" type="presOf" srcId="{5C203E58-6348-4A96-ADBF-87F92B6AFD75}" destId="{EF6EE88A-E715-4677-91FD-85C65D5FCA7A}" srcOrd="0" destOrd="6" presId="urn:microsoft.com/office/officeart/2005/8/layout/vList5"/>
    <dgm:cxn modelId="{75D4A9C0-0B3A-40E0-9F17-1563E0F0B657}" type="presParOf" srcId="{3407A0A3-3CCF-4148-842D-D0EBDB930F7A}" destId="{A2FB6645-B180-4124-9942-878E00784AC9}" srcOrd="0" destOrd="0" presId="urn:microsoft.com/office/officeart/2005/8/layout/vList5"/>
    <dgm:cxn modelId="{EA92B758-74A0-42A1-9B9A-93B04282007E}" type="presParOf" srcId="{A2FB6645-B180-4124-9942-878E00784AC9}" destId="{A0D5ED91-31FD-400C-9CB7-4E240D03E0B8}" srcOrd="0" destOrd="0" presId="urn:microsoft.com/office/officeart/2005/8/layout/vList5"/>
    <dgm:cxn modelId="{F175384F-15AD-4D4D-BF5A-061F455B83E9}"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2600" dirty="0" smtClean="0">
              <a:effectLst>
                <a:outerShdw blurRad="38100" dist="38100" dir="2700000" algn="tl">
                  <a:srgbClr val="000000">
                    <a:alpha val="43137"/>
                  </a:srgbClr>
                </a:outerShdw>
              </a:effectLst>
              <a:latin typeface="+mn-lt"/>
              <a:ea typeface="+mn-ea"/>
              <a:cs typeface="+mn-cs"/>
            </a:rPr>
            <a:t>Desempleo</a:t>
          </a:r>
          <a:endParaRPr lang="es-CO" sz="2600" b="1"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dgm:spPr/>
      <dgm:t>
        <a:bodyPr/>
        <a:lstStyle/>
        <a:p>
          <a:pPr algn="just"/>
          <a:r>
            <a:rPr lang="es-ES" b="0" i="0" u="none" dirty="0" smtClean="0"/>
            <a:t>Carta formal de reclamación con datos de contacto del asegurado.</a:t>
          </a:r>
          <a:endParaRPr lang="es-CO"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9CAF0803-C867-43FD-85DE-F47F621EAC6E}">
      <dgm:prSet/>
      <dgm:spPr/>
      <dgm:t>
        <a:bodyPr/>
        <a:lstStyle/>
        <a:p>
          <a:pPr algn="just"/>
          <a:r>
            <a:rPr lang="es-ES" b="0" i="0" u="none" dirty="0" smtClean="0"/>
            <a:t>Documento de terminación del vinculo laboral.</a:t>
          </a:r>
          <a:endParaRPr lang="es-ES" dirty="0"/>
        </a:p>
      </dgm:t>
    </dgm:pt>
    <dgm:pt modelId="{7EC262EA-C956-489C-9FF0-C312F988045E}" type="parTrans" cxnId="{5E93B39F-DCB9-45DF-9498-61805C3E7062}">
      <dgm:prSet/>
      <dgm:spPr/>
      <dgm:t>
        <a:bodyPr/>
        <a:lstStyle/>
        <a:p>
          <a:endParaRPr lang="es-ES"/>
        </a:p>
      </dgm:t>
    </dgm:pt>
    <dgm:pt modelId="{BF703521-2AFB-43E3-B3BA-3EF59E72EB31}" type="sibTrans" cxnId="{5E93B39F-DCB9-45DF-9498-61805C3E7062}">
      <dgm:prSet/>
      <dgm:spPr/>
      <dgm:t>
        <a:bodyPr/>
        <a:lstStyle/>
        <a:p>
          <a:endParaRPr lang="es-ES"/>
        </a:p>
      </dgm:t>
    </dgm:pt>
    <dgm:pt modelId="{7861490E-CCCD-4465-945B-76F196CA4C69}">
      <dgm:prSet/>
      <dgm:spPr/>
      <dgm:t>
        <a:bodyPr/>
        <a:lstStyle/>
        <a:p>
          <a:pPr algn="just"/>
          <a:r>
            <a:rPr lang="es-ES" b="0" i="0" u="none" dirty="0" smtClean="0"/>
            <a:t>Declaración mensual  de no vinculación laboral.</a:t>
          </a:r>
          <a:endParaRPr lang="es-ES" dirty="0"/>
        </a:p>
      </dgm:t>
    </dgm:pt>
    <dgm:pt modelId="{DDA321DD-78FF-40A2-AD22-BC6AF977D848}" type="parTrans" cxnId="{EA23F471-BEC3-4035-A34C-578B71CFAA5F}">
      <dgm:prSet/>
      <dgm:spPr/>
      <dgm:t>
        <a:bodyPr/>
        <a:lstStyle/>
        <a:p>
          <a:endParaRPr lang="es-ES"/>
        </a:p>
      </dgm:t>
    </dgm:pt>
    <dgm:pt modelId="{2C9341EF-FD67-4D40-9E83-06C4897B2E0E}" type="sibTrans" cxnId="{EA23F471-BEC3-4035-A34C-578B71CFAA5F}">
      <dgm:prSet/>
      <dgm:spPr/>
      <dgm:t>
        <a:bodyPr/>
        <a:lstStyle/>
        <a:p>
          <a:endParaRPr lang="es-ES"/>
        </a:p>
      </dgm:t>
    </dgm:pt>
    <dgm:pt modelId="{A9F5C223-AABA-4E56-B10C-58306DE946FD}">
      <dgm:prSet/>
      <dgm:spPr/>
      <dgm:t>
        <a:bodyPr/>
        <a:lstStyle/>
        <a:p>
          <a:pPr algn="just"/>
          <a:r>
            <a:rPr lang="es-ES" dirty="0" smtClean="0"/>
            <a:t>Copia de los recibos de servicios públicos, tarjetas de crédito, créditos con otras entidades, celulares, colegios (si aplica).</a:t>
          </a:r>
          <a:endParaRPr lang="es-ES" dirty="0"/>
        </a:p>
      </dgm:t>
    </dgm:pt>
    <dgm:pt modelId="{F3BC1D5C-79C7-4AC7-BBF1-7E9A0EF4F93D}" type="parTrans" cxnId="{EBEA628E-5BAE-4203-A7F9-2CEAFE4AC929}">
      <dgm:prSet/>
      <dgm:spPr/>
      <dgm:t>
        <a:bodyPr/>
        <a:lstStyle/>
        <a:p>
          <a:endParaRPr lang="es-CO"/>
        </a:p>
      </dgm:t>
    </dgm:pt>
    <dgm:pt modelId="{52F79D3F-45D0-4BF8-8E6D-29988098B579}" type="sibTrans" cxnId="{EBEA628E-5BAE-4203-A7F9-2CEAFE4AC929}">
      <dgm:prSet/>
      <dgm:spPr/>
      <dgm:t>
        <a:bodyPr/>
        <a:lstStyle/>
        <a:p>
          <a:endParaRPr lang="es-CO"/>
        </a:p>
      </dgm:t>
    </dgm:pt>
    <dgm:pt modelId="{0935180E-1DEC-4B2B-84E9-965414F5A813}">
      <dgm:prSet/>
      <dgm:spPr/>
      <dgm:t>
        <a:bodyPr/>
        <a:lstStyle/>
        <a:p>
          <a:pPr algn="just"/>
          <a:r>
            <a:rPr lang="es-ES" dirty="0" smtClean="0"/>
            <a:t>Constancia de tipo de relación contractual entre el asegurado y empleador.</a:t>
          </a:r>
          <a:endParaRPr lang="es-ES" dirty="0"/>
        </a:p>
      </dgm:t>
    </dgm:pt>
    <dgm:pt modelId="{263462AA-7A2D-46EB-B6FB-59382D334390}" type="parTrans" cxnId="{65B08EBA-5161-4AA3-9578-A193372E260A}">
      <dgm:prSet/>
      <dgm:spPr/>
      <dgm:t>
        <a:bodyPr/>
        <a:lstStyle/>
        <a:p>
          <a:endParaRPr lang="es-CO"/>
        </a:p>
      </dgm:t>
    </dgm:pt>
    <dgm:pt modelId="{7FAC0331-1733-401A-8B94-E34E12C848A4}" type="sibTrans" cxnId="{65B08EBA-5161-4AA3-9578-A193372E260A}">
      <dgm:prSet/>
      <dgm:spPr/>
      <dgm:t>
        <a:bodyPr/>
        <a:lstStyle/>
        <a:p>
          <a:endParaRPr lang="es-CO"/>
        </a:p>
      </dgm:t>
    </dgm:pt>
    <dgm:pt modelId="{2359488D-C8FE-4F24-87EB-8790AC9CF778}">
      <dgm:prSet/>
      <dgm:spPr/>
      <dgm:t>
        <a:bodyPr/>
        <a:lstStyle/>
        <a:p>
          <a:pPr algn="just"/>
          <a:r>
            <a:rPr lang="es-ES" dirty="0" smtClean="0"/>
            <a:t>Factura de Coomeva Medicina </a:t>
          </a:r>
          <a:r>
            <a:rPr lang="es-ES" dirty="0" err="1" smtClean="0"/>
            <a:t>Prepagada</a:t>
          </a:r>
          <a:r>
            <a:rPr lang="es-ES" dirty="0" smtClean="0"/>
            <a:t>.</a:t>
          </a:r>
          <a:endParaRPr lang="es-ES" dirty="0"/>
        </a:p>
      </dgm:t>
    </dgm:pt>
    <dgm:pt modelId="{34696BF9-7963-4F73-8A27-4B491F222E94}" type="parTrans" cxnId="{47C4245B-D197-4AFC-BA46-4FEFC26C0C93}">
      <dgm:prSet/>
      <dgm:spPr/>
      <dgm:t>
        <a:bodyPr/>
        <a:lstStyle/>
        <a:p>
          <a:endParaRPr lang="es-CO"/>
        </a:p>
      </dgm:t>
    </dgm:pt>
    <dgm:pt modelId="{57628DF4-8E3A-4A91-B0F6-8C729378CE07}" type="sibTrans" cxnId="{47C4245B-D197-4AFC-BA46-4FEFC26C0C93}">
      <dgm:prSet/>
      <dgm:spPr/>
      <dgm:t>
        <a:bodyPr/>
        <a:lstStyle/>
        <a:p>
          <a:endParaRPr lang="es-CO"/>
        </a:p>
      </dgm:t>
    </dgm:pt>
    <dgm:pt modelId="{58C059DF-06D5-456E-A004-2A87E7BD8520}">
      <dgm:prSet phldrT="[Texto]"/>
      <dgm:spPr/>
      <dgm:t>
        <a:bodyPr/>
        <a:lstStyle/>
        <a:p>
          <a:pPr algn="just"/>
          <a:r>
            <a:rPr lang="es-CO" b="0" i="0" u="none" dirty="0" smtClean="0"/>
            <a:t>Fotocopia de la cedula del asegurado.</a:t>
          </a:r>
          <a:endParaRPr lang="es-CO" b="0" i="0" u="none" dirty="0"/>
        </a:p>
      </dgm:t>
    </dgm:pt>
    <dgm:pt modelId="{D26DC59A-A2A2-45AF-B797-8A551D321BDE}" type="parTrans" cxnId="{39C59D1C-5763-4470-8B28-CC7C6711A5E8}">
      <dgm:prSet/>
      <dgm:spPr/>
      <dgm:t>
        <a:bodyPr/>
        <a:lstStyle/>
        <a:p>
          <a:endParaRPr lang="es-CO"/>
        </a:p>
      </dgm:t>
    </dgm:pt>
    <dgm:pt modelId="{6D41FEAA-6693-41D1-A783-C05A746411BD}" type="sibTrans" cxnId="{39C59D1C-5763-4470-8B28-CC7C6711A5E8}">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dgm:presLayoutVars>
          <dgm:bulletEnabled val="1"/>
        </dgm:presLayoutVars>
      </dgm:prSet>
      <dgm:spPr/>
      <dgm:t>
        <a:bodyPr/>
        <a:lstStyle/>
        <a:p>
          <a:endParaRPr lang="es-CO"/>
        </a:p>
      </dgm:t>
    </dgm:pt>
  </dgm:ptLst>
  <dgm:cxnLst>
    <dgm:cxn modelId="{65B08EBA-5161-4AA3-9578-A193372E260A}" srcId="{A0D3524F-C219-4FD6-896D-EB0A6F382B14}" destId="{0935180E-1DEC-4B2B-84E9-965414F5A813}" srcOrd="3" destOrd="0" parTransId="{263462AA-7A2D-46EB-B6FB-59382D334390}" sibTransId="{7FAC0331-1733-401A-8B94-E34E12C848A4}"/>
    <dgm:cxn modelId="{A03B2E76-1B90-4524-85CB-FE06B737D414}" type="presOf" srcId="{36151240-1056-4A9D-8C02-B18FFE7D3FE3}" destId="{EF6EE88A-E715-4677-91FD-85C65D5FCA7A}" srcOrd="0" destOrd="0" presId="urn:microsoft.com/office/officeart/2005/8/layout/vList5"/>
    <dgm:cxn modelId="{EA23F471-BEC3-4035-A34C-578B71CFAA5F}" srcId="{A0D3524F-C219-4FD6-896D-EB0A6F382B14}" destId="{7861490E-CCCD-4465-945B-76F196CA4C69}" srcOrd="4" destOrd="0" parTransId="{DDA321DD-78FF-40A2-AD22-BC6AF977D848}" sibTransId="{2C9341EF-FD67-4D40-9E83-06C4897B2E0E}"/>
    <dgm:cxn modelId="{5E93B39F-DCB9-45DF-9498-61805C3E7062}" srcId="{A0D3524F-C219-4FD6-896D-EB0A6F382B14}" destId="{9CAF0803-C867-43FD-85DE-F47F621EAC6E}" srcOrd="2" destOrd="0" parTransId="{7EC262EA-C956-489C-9FF0-C312F988045E}" sibTransId="{BF703521-2AFB-43E3-B3BA-3EF59E72EB31}"/>
    <dgm:cxn modelId="{90227008-03F6-4CE2-AA91-B754D5753424}" srcId="{2ADF8F9C-52F9-4ACE-BB9D-3B185D74B572}" destId="{A0D3524F-C219-4FD6-896D-EB0A6F382B14}" srcOrd="0" destOrd="0" parTransId="{E6A5ECF5-FF24-437E-8ECF-A2F98E58108C}" sibTransId="{F3C9CBB5-4A13-4D77-B271-1E7A40FA36CD}"/>
    <dgm:cxn modelId="{95856745-0B4B-4FD7-AE92-ADC9E3B05FD1}" type="presOf" srcId="{7861490E-CCCD-4465-945B-76F196CA4C69}" destId="{EF6EE88A-E715-4677-91FD-85C65D5FCA7A}" srcOrd="0" destOrd="4" presId="urn:microsoft.com/office/officeart/2005/8/layout/vList5"/>
    <dgm:cxn modelId="{EBEA628E-5BAE-4203-A7F9-2CEAFE4AC929}" srcId="{A0D3524F-C219-4FD6-896D-EB0A6F382B14}" destId="{A9F5C223-AABA-4E56-B10C-58306DE946FD}" srcOrd="6" destOrd="0" parTransId="{F3BC1D5C-79C7-4AC7-BBF1-7E9A0EF4F93D}" sibTransId="{52F79D3F-45D0-4BF8-8E6D-29988098B579}"/>
    <dgm:cxn modelId="{192480BE-04E6-4E42-A297-B4D1EF4BFEFB}" type="presOf" srcId="{9CAF0803-C867-43FD-85DE-F47F621EAC6E}" destId="{EF6EE88A-E715-4677-91FD-85C65D5FCA7A}" srcOrd="0" destOrd="2"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D8436102-31D3-4CD3-BC36-F551651E997B}" type="presOf" srcId="{2ADF8F9C-52F9-4ACE-BB9D-3B185D74B572}" destId="{3407A0A3-3CCF-4148-842D-D0EBDB930F7A}" srcOrd="0" destOrd="0" presId="urn:microsoft.com/office/officeart/2005/8/layout/vList5"/>
    <dgm:cxn modelId="{65673750-4D17-4D72-861B-C7CEE7F7AA25}" type="presOf" srcId="{A0D3524F-C219-4FD6-896D-EB0A6F382B14}" destId="{A0D5ED91-31FD-400C-9CB7-4E240D03E0B8}" srcOrd="0" destOrd="0" presId="urn:microsoft.com/office/officeart/2005/8/layout/vList5"/>
    <dgm:cxn modelId="{7C62BE9E-9500-460A-9596-D9D8FEC195CA}" type="presOf" srcId="{0935180E-1DEC-4B2B-84E9-965414F5A813}" destId="{EF6EE88A-E715-4677-91FD-85C65D5FCA7A}" srcOrd="0" destOrd="3" presId="urn:microsoft.com/office/officeart/2005/8/layout/vList5"/>
    <dgm:cxn modelId="{39C59D1C-5763-4470-8B28-CC7C6711A5E8}" srcId="{A0D3524F-C219-4FD6-896D-EB0A6F382B14}" destId="{58C059DF-06D5-456E-A004-2A87E7BD8520}" srcOrd="1" destOrd="0" parTransId="{D26DC59A-A2A2-45AF-B797-8A551D321BDE}" sibTransId="{6D41FEAA-6693-41D1-A783-C05A746411BD}"/>
    <dgm:cxn modelId="{47C4245B-D197-4AFC-BA46-4FEFC26C0C93}" srcId="{A0D3524F-C219-4FD6-896D-EB0A6F382B14}" destId="{2359488D-C8FE-4F24-87EB-8790AC9CF778}" srcOrd="5" destOrd="0" parTransId="{34696BF9-7963-4F73-8A27-4B491F222E94}" sibTransId="{57628DF4-8E3A-4A91-B0F6-8C729378CE07}"/>
    <dgm:cxn modelId="{DF944826-596A-47D1-A992-A4865729B6D4}" type="presOf" srcId="{2359488D-C8FE-4F24-87EB-8790AC9CF778}" destId="{EF6EE88A-E715-4677-91FD-85C65D5FCA7A}" srcOrd="0" destOrd="5" presId="urn:microsoft.com/office/officeart/2005/8/layout/vList5"/>
    <dgm:cxn modelId="{EF09A4D6-0EB4-414F-A528-5573B5A98C19}" type="presOf" srcId="{A9F5C223-AABA-4E56-B10C-58306DE946FD}" destId="{EF6EE88A-E715-4677-91FD-85C65D5FCA7A}" srcOrd="0" destOrd="6" presId="urn:microsoft.com/office/officeart/2005/8/layout/vList5"/>
    <dgm:cxn modelId="{FB9A1D78-63C7-4290-BAB6-B195C6C86342}" type="presOf" srcId="{58C059DF-06D5-456E-A004-2A87E7BD8520}" destId="{EF6EE88A-E715-4677-91FD-85C65D5FCA7A}" srcOrd="0" destOrd="1" presId="urn:microsoft.com/office/officeart/2005/8/layout/vList5"/>
    <dgm:cxn modelId="{09056275-6A8F-4DCA-B4A9-9B15BF5B7DFD}" type="presParOf" srcId="{3407A0A3-3CCF-4148-842D-D0EBDB930F7A}" destId="{A2FB6645-B180-4124-9942-878E00784AC9}" srcOrd="0" destOrd="0" presId="urn:microsoft.com/office/officeart/2005/8/layout/vList5"/>
    <dgm:cxn modelId="{1A03D935-33ED-4A3D-B4AE-1840D25AF4BB}" type="presParOf" srcId="{A2FB6645-B180-4124-9942-878E00784AC9}" destId="{A0D5ED91-31FD-400C-9CB7-4E240D03E0B8}" srcOrd="0" destOrd="0" presId="urn:microsoft.com/office/officeart/2005/8/layout/vList5"/>
    <dgm:cxn modelId="{3FD4CF7D-F89B-48D9-93CE-4576371D803D}"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ea typeface="+mn-ea"/>
              <a:cs typeface="+mn-cs"/>
            </a:rPr>
            <a:t>Incapacidad Total Temporal por Accidente y/o Enfermedad</a:t>
          </a:r>
          <a:endParaRPr lang="es-CO" sz="3200" b="1"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 sz="1600" dirty="0" smtClean="0">
              <a:latin typeface="+mj-lt"/>
            </a:rPr>
            <a:t>Formulario de reclamación.</a:t>
          </a:r>
          <a:endParaRPr lang="es-CO" sz="1600" dirty="0">
            <a:latin typeface="+mj-lt"/>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367BA714-E2B5-4C04-B365-ECA37E0DEE29}">
      <dgm:prSet custT="1"/>
      <dgm:spPr/>
      <dgm:t>
        <a:bodyPr/>
        <a:lstStyle/>
        <a:p>
          <a:r>
            <a:rPr lang="es-ES" sz="1600" dirty="0" smtClean="0">
              <a:latin typeface="+mj-lt"/>
            </a:rPr>
            <a:t>Historia clínica completa .</a:t>
          </a:r>
          <a:endParaRPr lang="es-CO" sz="1600" dirty="0">
            <a:latin typeface="+mj-lt"/>
          </a:endParaRPr>
        </a:p>
      </dgm:t>
    </dgm:pt>
    <dgm:pt modelId="{7A6BBE4A-131A-42C6-A9C1-AE85D4C6002A}" type="parTrans" cxnId="{D1C88169-F9F5-42E8-B34D-F30B2AA106FB}">
      <dgm:prSet/>
      <dgm:spPr/>
      <dgm:t>
        <a:bodyPr/>
        <a:lstStyle/>
        <a:p>
          <a:endParaRPr lang="es-ES"/>
        </a:p>
      </dgm:t>
    </dgm:pt>
    <dgm:pt modelId="{F44B837F-F02F-44F2-84EE-EA213EEDC5DD}" type="sibTrans" cxnId="{D1C88169-F9F5-42E8-B34D-F30B2AA106FB}">
      <dgm:prSet/>
      <dgm:spPr/>
      <dgm:t>
        <a:bodyPr/>
        <a:lstStyle/>
        <a:p>
          <a:endParaRPr lang="es-ES"/>
        </a:p>
      </dgm:t>
    </dgm:pt>
    <dgm:pt modelId="{B616CA21-F980-488B-A9AE-B96C17DAFACF}">
      <dgm:prSet custT="1"/>
      <dgm:spPr/>
      <dgm:t>
        <a:bodyPr/>
        <a:lstStyle/>
        <a:p>
          <a:r>
            <a:rPr lang="es-ES" sz="1600" dirty="0" smtClean="0">
              <a:latin typeface="+mj-lt"/>
            </a:rPr>
            <a:t>Incapacidad expedida por la EPS. </a:t>
          </a:r>
          <a:endParaRPr lang="es-ES" sz="1600" dirty="0">
            <a:latin typeface="+mj-lt"/>
          </a:endParaRPr>
        </a:p>
      </dgm:t>
    </dgm:pt>
    <dgm:pt modelId="{483909AC-2751-41FD-9EA8-FD7C9C0421FF}" type="parTrans" cxnId="{70248E2D-083C-4E3F-8E85-15736FD22B67}">
      <dgm:prSet/>
      <dgm:spPr/>
      <dgm:t>
        <a:bodyPr/>
        <a:lstStyle/>
        <a:p>
          <a:endParaRPr lang="es-ES"/>
        </a:p>
      </dgm:t>
    </dgm:pt>
    <dgm:pt modelId="{DEE3187E-87C3-4620-9735-47DCBE2848A0}" type="sibTrans" cxnId="{70248E2D-083C-4E3F-8E85-15736FD22B67}">
      <dgm:prSet/>
      <dgm:spPr/>
      <dgm:t>
        <a:bodyPr/>
        <a:lstStyle/>
        <a:p>
          <a:endParaRPr lang="es-ES"/>
        </a:p>
      </dgm:t>
    </dgm:pt>
    <dgm:pt modelId="{41101DC0-AFC1-437B-8A01-FA15DE26690D}">
      <dgm:prSet custT="1"/>
      <dgm:spPr/>
      <dgm:t>
        <a:bodyPr/>
        <a:lstStyle/>
        <a:p>
          <a:r>
            <a:rPr lang="es-ES" sz="1600" dirty="0" smtClean="0"/>
            <a:t>Factura de Coomeva Medicina </a:t>
          </a:r>
          <a:r>
            <a:rPr lang="es-ES" sz="1600" dirty="0" err="1" smtClean="0"/>
            <a:t>Prepagada</a:t>
          </a:r>
          <a:r>
            <a:rPr lang="es-ES" sz="1600" dirty="0" smtClean="0">
              <a:latin typeface="+mj-lt"/>
            </a:rPr>
            <a:t>.</a:t>
          </a:r>
          <a:endParaRPr lang="es-ES" sz="1600" dirty="0">
            <a:latin typeface="+mj-lt"/>
          </a:endParaRPr>
        </a:p>
      </dgm:t>
    </dgm:pt>
    <dgm:pt modelId="{CFA0DD99-E4A7-4BAB-9A06-0A600E498174}" type="parTrans" cxnId="{77BA3D4F-5B11-4EED-9192-92E6FEA38143}">
      <dgm:prSet/>
      <dgm:spPr/>
      <dgm:t>
        <a:bodyPr/>
        <a:lstStyle/>
        <a:p>
          <a:endParaRPr lang="es-ES"/>
        </a:p>
      </dgm:t>
    </dgm:pt>
    <dgm:pt modelId="{F58E1247-D2DE-46CE-B5AA-951DD443E5AB}" type="sibTrans" cxnId="{77BA3D4F-5B11-4EED-9192-92E6FEA38143}">
      <dgm:prSet/>
      <dgm:spPr/>
      <dgm:t>
        <a:bodyPr/>
        <a:lstStyle/>
        <a:p>
          <a:endParaRPr lang="es-ES"/>
        </a:p>
      </dgm:t>
    </dgm:pt>
    <dgm:pt modelId="{E36E1D5F-6D91-4763-A688-594A769B2E2E}">
      <dgm:prSet custT="1"/>
      <dgm:spPr/>
      <dgm:t>
        <a:bodyPr/>
        <a:lstStyle/>
        <a:p>
          <a:endParaRPr lang="es-ES" sz="1600" dirty="0">
            <a:latin typeface="Verdana" pitchFamily="34" charset="0"/>
          </a:endParaRPr>
        </a:p>
      </dgm:t>
    </dgm:pt>
    <dgm:pt modelId="{0534D475-DD5D-410B-BDE6-DDAB49C20B44}" type="parTrans" cxnId="{5129A998-E93D-40B9-BFD1-7FDA8364361B}">
      <dgm:prSet/>
      <dgm:spPr/>
      <dgm:t>
        <a:bodyPr/>
        <a:lstStyle/>
        <a:p>
          <a:endParaRPr lang="es-CO"/>
        </a:p>
      </dgm:t>
    </dgm:pt>
    <dgm:pt modelId="{373DC00A-4208-456B-B19A-158427B7E1FD}" type="sibTrans" cxnId="{5129A998-E93D-40B9-BFD1-7FDA8364361B}">
      <dgm:prSet/>
      <dgm:spPr/>
      <dgm:t>
        <a:bodyPr/>
        <a:lstStyle/>
        <a:p>
          <a:endParaRPr lang="es-CO"/>
        </a:p>
      </dgm:t>
    </dgm:pt>
    <dgm:pt modelId="{6E7F7B05-1964-43F7-A6EB-1B3153C73B4B}">
      <dgm:prSet custT="1"/>
      <dgm:spPr/>
      <dgm:t>
        <a:bodyPr/>
        <a:lstStyle/>
        <a:p>
          <a:r>
            <a:rPr lang="es-ES" sz="1600" dirty="0" smtClean="0">
              <a:latin typeface="+mj-lt"/>
            </a:rPr>
            <a:t>Copia de los recibos de servicios públicos, tarjetas de crédito, créditos con otras entidades, celulares, colegios (si aplica).</a:t>
          </a:r>
          <a:endParaRPr lang="es-ES" sz="1600" dirty="0">
            <a:latin typeface="+mj-lt"/>
          </a:endParaRPr>
        </a:p>
      </dgm:t>
    </dgm:pt>
    <dgm:pt modelId="{EDD97D86-C3E4-479C-A522-CAB3CA240129}" type="parTrans" cxnId="{9D16DEB4-459A-4A22-80BC-E4CFBE5F5E38}">
      <dgm:prSet/>
      <dgm:spPr/>
      <dgm:t>
        <a:bodyPr/>
        <a:lstStyle/>
        <a:p>
          <a:endParaRPr lang="es-CO"/>
        </a:p>
      </dgm:t>
    </dgm:pt>
    <dgm:pt modelId="{97ED18AA-216B-4B03-831A-239A5B4884D2}" type="sibTrans" cxnId="{9D16DEB4-459A-4A22-80BC-E4CFBE5F5E38}">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62740"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dgm:presLayoutVars>
          <dgm:bulletEnabled val="1"/>
        </dgm:presLayoutVars>
      </dgm:prSet>
      <dgm:spPr/>
      <dgm:t>
        <a:bodyPr/>
        <a:lstStyle/>
        <a:p>
          <a:endParaRPr lang="es-CO"/>
        </a:p>
      </dgm:t>
    </dgm:pt>
  </dgm:ptLst>
  <dgm:cxnLst>
    <dgm:cxn modelId="{D1C88169-F9F5-42E8-B34D-F30B2AA106FB}" srcId="{A0D3524F-C219-4FD6-896D-EB0A6F382B14}" destId="{367BA714-E2B5-4C04-B365-ECA37E0DEE29}" srcOrd="1" destOrd="0" parTransId="{7A6BBE4A-131A-42C6-A9C1-AE85D4C6002A}" sibTransId="{F44B837F-F02F-44F2-84EE-EA213EEDC5DD}"/>
    <dgm:cxn modelId="{70248E2D-083C-4E3F-8E85-15736FD22B67}" srcId="{A0D3524F-C219-4FD6-896D-EB0A6F382B14}" destId="{B616CA21-F980-488B-A9AE-B96C17DAFACF}" srcOrd="2" destOrd="0" parTransId="{483909AC-2751-41FD-9EA8-FD7C9C0421FF}" sibTransId="{DEE3187E-87C3-4620-9735-47DCBE2848A0}"/>
    <dgm:cxn modelId="{4B58FB9E-E540-45AD-959F-4BFF0961EE76}" type="presOf" srcId="{36151240-1056-4A9D-8C02-B18FFE7D3FE3}" destId="{EF6EE88A-E715-4677-91FD-85C65D5FCA7A}" srcOrd="0" destOrd="0" presId="urn:microsoft.com/office/officeart/2005/8/layout/vList5"/>
    <dgm:cxn modelId="{0AEFE055-9DEB-4129-80FC-8D92B1001615}" type="presOf" srcId="{2ADF8F9C-52F9-4ACE-BB9D-3B185D74B572}" destId="{3407A0A3-3CCF-4148-842D-D0EBDB930F7A}" srcOrd="0" destOrd="0"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8B014065-0914-4767-AD8D-463CC86D445A}" type="presOf" srcId="{B616CA21-F980-488B-A9AE-B96C17DAFACF}" destId="{EF6EE88A-E715-4677-91FD-85C65D5FCA7A}" srcOrd="0" destOrd="2" presId="urn:microsoft.com/office/officeart/2005/8/layout/vList5"/>
    <dgm:cxn modelId="{451E6310-944E-4EC8-9D68-512A91100BE8}" type="presOf" srcId="{6E7F7B05-1964-43F7-A6EB-1B3153C73B4B}" destId="{EF6EE88A-E715-4677-91FD-85C65D5FCA7A}" srcOrd="0" destOrd="4"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9D16DEB4-459A-4A22-80BC-E4CFBE5F5E38}" srcId="{A0D3524F-C219-4FD6-896D-EB0A6F382B14}" destId="{6E7F7B05-1964-43F7-A6EB-1B3153C73B4B}" srcOrd="4" destOrd="0" parTransId="{EDD97D86-C3E4-479C-A522-CAB3CA240129}" sibTransId="{97ED18AA-216B-4B03-831A-239A5B4884D2}"/>
    <dgm:cxn modelId="{5129A998-E93D-40B9-BFD1-7FDA8364361B}" srcId="{A0D3524F-C219-4FD6-896D-EB0A6F382B14}" destId="{E36E1D5F-6D91-4763-A688-594A769B2E2E}" srcOrd="5" destOrd="0" parTransId="{0534D475-DD5D-410B-BDE6-DDAB49C20B44}" sibTransId="{373DC00A-4208-456B-B19A-158427B7E1FD}"/>
    <dgm:cxn modelId="{D3B21EAD-5935-4B68-A8BF-3E033DC66432}" type="presOf" srcId="{A0D3524F-C219-4FD6-896D-EB0A6F382B14}" destId="{A0D5ED91-31FD-400C-9CB7-4E240D03E0B8}" srcOrd="0" destOrd="0" presId="urn:microsoft.com/office/officeart/2005/8/layout/vList5"/>
    <dgm:cxn modelId="{F3D8386E-B026-4A13-908D-2F76E2576097}" type="presOf" srcId="{367BA714-E2B5-4C04-B365-ECA37E0DEE29}" destId="{EF6EE88A-E715-4677-91FD-85C65D5FCA7A}" srcOrd="0" destOrd="1" presId="urn:microsoft.com/office/officeart/2005/8/layout/vList5"/>
    <dgm:cxn modelId="{77BA3D4F-5B11-4EED-9192-92E6FEA38143}" srcId="{A0D3524F-C219-4FD6-896D-EB0A6F382B14}" destId="{41101DC0-AFC1-437B-8A01-FA15DE26690D}" srcOrd="3" destOrd="0" parTransId="{CFA0DD99-E4A7-4BAB-9A06-0A600E498174}" sibTransId="{F58E1247-D2DE-46CE-B5AA-951DD443E5AB}"/>
    <dgm:cxn modelId="{036BE639-0598-4DF1-BFF4-F342CA2AA330}" type="presOf" srcId="{41101DC0-AFC1-437B-8A01-FA15DE26690D}" destId="{EF6EE88A-E715-4677-91FD-85C65D5FCA7A}" srcOrd="0" destOrd="3" presId="urn:microsoft.com/office/officeart/2005/8/layout/vList5"/>
    <dgm:cxn modelId="{99D4F43A-B138-4483-84C4-7B45B701B9AF}" type="presOf" srcId="{E36E1D5F-6D91-4763-A688-594A769B2E2E}" destId="{EF6EE88A-E715-4677-91FD-85C65D5FCA7A}" srcOrd="0" destOrd="5" presId="urn:microsoft.com/office/officeart/2005/8/layout/vList5"/>
    <dgm:cxn modelId="{B0364BA2-E52F-4CA7-9EF3-353814BC8D09}" type="presParOf" srcId="{3407A0A3-3CCF-4148-842D-D0EBDB930F7A}" destId="{A2FB6645-B180-4124-9942-878E00784AC9}" srcOrd="0" destOrd="0" presId="urn:microsoft.com/office/officeart/2005/8/layout/vList5"/>
    <dgm:cxn modelId="{D26ED66B-9F3A-48F9-8AAA-13A8995DA3AC}" type="presParOf" srcId="{A2FB6645-B180-4124-9942-878E00784AC9}" destId="{A0D5ED91-31FD-400C-9CB7-4E240D03E0B8}" srcOrd="0" destOrd="0" presId="urn:microsoft.com/office/officeart/2005/8/layout/vList5"/>
    <dgm:cxn modelId="{4C24FBEA-F060-4FA5-8D20-3E5F8903689A}"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ea typeface="+mn-ea"/>
              <a:cs typeface="+mn-cs"/>
            </a:rPr>
            <a:t>Renta Diaria por Hospitalización por Accidente</a:t>
          </a:r>
          <a:endParaRPr lang="es-CO" sz="3200" b="1"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1800" dirty="0" smtClean="0">
              <a:solidFill>
                <a:schemeClr val="dk1"/>
              </a:solidFill>
              <a:effectLst/>
              <a:latin typeface="+mn-lt"/>
              <a:ea typeface="+mn-ea"/>
              <a:cs typeface="+mn-cs"/>
            </a:rPr>
            <a:t>Formulario de reclamación.</a:t>
          </a:r>
          <a:endParaRPr lang="es-CO" sz="18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88FA7A36-BBA6-4B4E-976A-5D2315891C44}">
      <dgm:prSet custT="1"/>
      <dgm:spPr/>
      <dgm:t>
        <a:bodyPr/>
        <a:lstStyle/>
        <a:p>
          <a:r>
            <a:rPr lang="es-ES_tradnl" sz="1800" dirty="0" smtClean="0">
              <a:solidFill>
                <a:schemeClr val="dk1"/>
              </a:solidFill>
              <a:effectLst/>
              <a:latin typeface="+mn-lt"/>
              <a:ea typeface="+mn-ea"/>
              <a:cs typeface="+mn-cs"/>
            </a:rPr>
            <a:t>Historia clínica completa de la atención</a:t>
          </a:r>
          <a:r>
            <a:rPr lang="es-ES_tradnl" sz="1800" baseline="0" dirty="0" smtClean="0">
              <a:solidFill>
                <a:schemeClr val="dk1"/>
              </a:solidFill>
              <a:effectLst/>
              <a:latin typeface="+mn-lt"/>
              <a:ea typeface="+mn-ea"/>
              <a:cs typeface="+mn-cs"/>
            </a:rPr>
            <a:t> indicando claramente fecha de ingreso y fecha de egreso de la institución hospitalaria.</a:t>
          </a:r>
          <a:endParaRPr lang="es-ES_tradnl" sz="1800" dirty="0" smtClean="0">
            <a:solidFill>
              <a:schemeClr val="dk1"/>
            </a:solidFill>
            <a:effectLst/>
            <a:latin typeface="+mn-lt"/>
            <a:ea typeface="+mn-ea"/>
            <a:cs typeface="+mn-cs"/>
          </a:endParaRPr>
        </a:p>
      </dgm:t>
    </dgm:pt>
    <dgm:pt modelId="{355FC8BF-DD70-4D13-A920-9C896D081F95}" type="parTrans" cxnId="{A5145812-DD55-48CD-82AC-22AE00C88FB1}">
      <dgm:prSet/>
      <dgm:spPr/>
      <dgm:t>
        <a:bodyPr/>
        <a:lstStyle/>
        <a:p>
          <a:endParaRPr lang="es-ES"/>
        </a:p>
      </dgm:t>
    </dgm:pt>
    <dgm:pt modelId="{00A8056D-A347-4F2F-8A96-88B5FEC11121}" type="sibTrans" cxnId="{A5145812-DD55-48CD-82AC-22AE00C88FB1}">
      <dgm:prSet/>
      <dgm:spPr/>
      <dgm:t>
        <a:bodyPr/>
        <a:lstStyle/>
        <a:p>
          <a:endParaRPr lang="es-ES"/>
        </a:p>
      </dgm:t>
    </dgm:pt>
    <dgm:pt modelId="{CF570255-2DE2-40D6-8679-D12948954B96}">
      <dgm:prSet custT="1"/>
      <dgm:spPr/>
      <dgm:t>
        <a:bodyPr/>
        <a:lstStyle/>
        <a:p>
          <a:pPr rtl="0"/>
          <a:r>
            <a:rPr lang="es-CO" sz="1800" dirty="0" smtClean="0">
              <a:solidFill>
                <a:schemeClr val="dk1"/>
              </a:solidFill>
              <a:effectLst/>
              <a:latin typeface="+mn-lt"/>
              <a:ea typeface="+mn-ea"/>
              <a:cs typeface="+mn-cs"/>
            </a:rPr>
            <a:t>Copia de la cédula de ciudadanía</a:t>
          </a:r>
          <a:r>
            <a:rPr lang="es-CO" sz="1800" baseline="0" dirty="0" smtClean="0">
              <a:solidFill>
                <a:schemeClr val="dk1"/>
              </a:solidFill>
              <a:effectLst/>
              <a:latin typeface="+mn-lt"/>
              <a:ea typeface="+mn-ea"/>
              <a:cs typeface="+mn-cs"/>
            </a:rPr>
            <a:t> del asegurado</a:t>
          </a:r>
          <a:r>
            <a:rPr lang="es-CO" sz="1400" baseline="0" dirty="0" smtClean="0">
              <a:solidFill>
                <a:schemeClr val="dk1"/>
              </a:solidFill>
              <a:effectLst/>
              <a:latin typeface="+mn-lt"/>
              <a:ea typeface="+mn-ea"/>
              <a:cs typeface="+mn-cs"/>
            </a:rPr>
            <a:t>.</a:t>
          </a:r>
          <a:endParaRPr lang="es-CO" sz="1400" dirty="0" smtClean="0">
            <a:solidFill>
              <a:schemeClr val="dk1"/>
            </a:solidFill>
            <a:effectLst/>
            <a:latin typeface="+mn-lt"/>
            <a:ea typeface="+mn-ea"/>
            <a:cs typeface="+mn-cs"/>
          </a:endParaRPr>
        </a:p>
      </dgm:t>
    </dgm:pt>
    <dgm:pt modelId="{523A9F0A-9886-41DD-8D8B-19D07DD21457}" type="parTrans" cxnId="{7431C50B-2C45-4B84-81A0-8E490910A6E5}">
      <dgm:prSet/>
      <dgm:spPr/>
      <dgm:t>
        <a:bodyPr/>
        <a:lstStyle/>
        <a:p>
          <a:endParaRPr lang="es-ES"/>
        </a:p>
      </dgm:t>
    </dgm:pt>
    <dgm:pt modelId="{82947D08-F732-42EA-BFC1-547AC7ADC5EF}" type="sibTrans" cxnId="{7431C50B-2C45-4B84-81A0-8E490910A6E5}">
      <dgm:prSet/>
      <dgm:spPr/>
      <dgm:t>
        <a:bodyPr/>
        <a:lstStyle/>
        <a:p>
          <a:endParaRPr lang="es-ES"/>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47490"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LinFactNeighborX="2333" custLinFactNeighborY="225">
        <dgm:presLayoutVars>
          <dgm:bulletEnabled val="1"/>
        </dgm:presLayoutVars>
      </dgm:prSet>
      <dgm:spPr/>
      <dgm:t>
        <a:bodyPr/>
        <a:lstStyle/>
        <a:p>
          <a:endParaRPr lang="es-CO"/>
        </a:p>
      </dgm:t>
    </dgm:pt>
  </dgm:ptLst>
  <dgm:cxnLst>
    <dgm:cxn modelId="{A98C2939-058E-460A-B822-23FCC8631A20}" type="presOf" srcId="{88FA7A36-BBA6-4B4E-976A-5D2315891C44}" destId="{EF6EE88A-E715-4677-91FD-85C65D5FCA7A}" srcOrd="0" destOrd="1" presId="urn:microsoft.com/office/officeart/2005/8/layout/vList5"/>
    <dgm:cxn modelId="{0D252691-3C0E-4C0D-AD79-F8B43B310944}" type="presOf" srcId="{2ADF8F9C-52F9-4ACE-BB9D-3B185D74B572}" destId="{3407A0A3-3CCF-4148-842D-D0EBDB930F7A}" srcOrd="0" destOrd="0" presId="urn:microsoft.com/office/officeart/2005/8/layout/vList5"/>
    <dgm:cxn modelId="{3E9F4616-1D50-425B-A432-4068D05D8CCD}" type="presOf" srcId="{CF570255-2DE2-40D6-8679-D12948954B96}" destId="{EF6EE88A-E715-4677-91FD-85C65D5FCA7A}" srcOrd="0" destOrd="2"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CF900D06-A584-4D7B-B943-FE3BB5878C9A}" type="presOf" srcId="{36151240-1056-4A9D-8C02-B18FFE7D3FE3}" destId="{EF6EE88A-E715-4677-91FD-85C65D5FCA7A}" srcOrd="0" destOrd="0"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7431C50B-2C45-4B84-81A0-8E490910A6E5}" srcId="{A0D3524F-C219-4FD6-896D-EB0A6F382B14}" destId="{CF570255-2DE2-40D6-8679-D12948954B96}" srcOrd="2" destOrd="0" parTransId="{523A9F0A-9886-41DD-8D8B-19D07DD21457}" sibTransId="{82947D08-F732-42EA-BFC1-547AC7ADC5EF}"/>
    <dgm:cxn modelId="{7686D687-D1AD-42A6-81ED-4ADE03CB260F}" type="presOf" srcId="{A0D3524F-C219-4FD6-896D-EB0A6F382B14}" destId="{A0D5ED91-31FD-400C-9CB7-4E240D03E0B8}" srcOrd="0" destOrd="0" presId="urn:microsoft.com/office/officeart/2005/8/layout/vList5"/>
    <dgm:cxn modelId="{A5145812-DD55-48CD-82AC-22AE00C88FB1}" srcId="{A0D3524F-C219-4FD6-896D-EB0A6F382B14}" destId="{88FA7A36-BBA6-4B4E-976A-5D2315891C44}" srcOrd="1" destOrd="0" parTransId="{355FC8BF-DD70-4D13-A920-9C896D081F95}" sibTransId="{00A8056D-A347-4F2F-8A96-88B5FEC11121}"/>
    <dgm:cxn modelId="{753C4FA6-B3D9-49AC-8336-91717842EE54}" type="presParOf" srcId="{3407A0A3-3CCF-4148-842D-D0EBDB930F7A}" destId="{A2FB6645-B180-4124-9942-878E00784AC9}" srcOrd="0" destOrd="0" presId="urn:microsoft.com/office/officeart/2005/8/layout/vList5"/>
    <dgm:cxn modelId="{C78AD0E8-01CF-4F9C-B1F2-67032648DD1F}" type="presParOf" srcId="{A2FB6645-B180-4124-9942-878E00784AC9}" destId="{A0D5ED91-31FD-400C-9CB7-4E240D03E0B8}" srcOrd="0" destOrd="0" presId="urn:microsoft.com/office/officeart/2005/8/layout/vList5"/>
    <dgm:cxn modelId="{D940FA3A-8839-4F09-832C-B2C6EBD8BFBE}"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AD4CDA6-A93C-4177-BA0D-25911332507D}" type="doc">
      <dgm:prSet loTypeId="urn:microsoft.com/office/officeart/2005/8/layout/process1" loCatId="process" qsTypeId="urn:microsoft.com/office/officeart/2005/8/quickstyle/3d3" qsCatId="3D" csTypeId="urn:microsoft.com/office/officeart/2005/8/colors/accent1_2" csCatId="accent1" phldr="1"/>
      <dgm:spPr/>
    </dgm:pt>
    <dgm:pt modelId="{D4C0218E-FEAF-450F-988E-357A20BB7964}">
      <dgm:prSet phldrT="[Texto]" custT="1"/>
      <dgm:spPr/>
      <dgm:t>
        <a:bodyPr/>
        <a:lstStyle/>
        <a:p>
          <a:r>
            <a:rPr lang="es-CO" sz="1800" dirty="0" smtClean="0"/>
            <a:t>Cliente</a:t>
          </a:r>
          <a:endParaRPr lang="es-CO" sz="1800" dirty="0"/>
        </a:p>
      </dgm:t>
    </dgm:pt>
    <dgm:pt modelId="{9C487866-376B-42F5-B27C-2D75886519BC}" type="parTrans" cxnId="{5A3FD78B-EE89-4CCC-92DC-87E21119998A}">
      <dgm:prSet/>
      <dgm:spPr/>
      <dgm:t>
        <a:bodyPr/>
        <a:lstStyle/>
        <a:p>
          <a:endParaRPr lang="es-CO" sz="3200"/>
        </a:p>
      </dgm:t>
    </dgm:pt>
    <dgm:pt modelId="{B23F5CE5-FFA7-49C7-AFE6-30FBDEDC11D6}" type="sibTrans" cxnId="{5A3FD78B-EE89-4CCC-92DC-87E21119998A}">
      <dgm:prSet custT="1"/>
      <dgm:spPr/>
      <dgm:t>
        <a:bodyPr/>
        <a:lstStyle/>
        <a:p>
          <a:endParaRPr lang="es-CO" sz="1100"/>
        </a:p>
      </dgm:t>
    </dgm:pt>
    <dgm:pt modelId="{954B5611-5B6D-46F4-8D7A-2901D2D8D63B}">
      <dgm:prSet phldrT="[Texto]" custT="1"/>
      <dgm:spPr/>
      <dgm:t>
        <a:bodyPr/>
        <a:lstStyle/>
        <a:p>
          <a:r>
            <a:rPr lang="es-CO" sz="1600" dirty="0" err="1" smtClean="0"/>
            <a:t>Call</a:t>
          </a:r>
          <a:r>
            <a:rPr lang="es-CO" sz="1600" dirty="0" smtClean="0"/>
            <a:t> Center </a:t>
          </a:r>
          <a:r>
            <a:rPr lang="es-CO" sz="1100" dirty="0" smtClean="0"/>
            <a:t>Indemnizaciones</a:t>
          </a:r>
          <a:endParaRPr lang="es-CO" sz="1100" dirty="0"/>
        </a:p>
      </dgm:t>
    </dgm:pt>
    <dgm:pt modelId="{6E303BF3-83DD-4176-85CE-309B13FCDA5C}" type="parTrans" cxnId="{5F46A71F-E264-4419-95BA-9CC9AA7907EA}">
      <dgm:prSet/>
      <dgm:spPr/>
      <dgm:t>
        <a:bodyPr/>
        <a:lstStyle/>
        <a:p>
          <a:endParaRPr lang="es-CO" sz="3200"/>
        </a:p>
      </dgm:t>
    </dgm:pt>
    <dgm:pt modelId="{6C192CA2-2F08-453A-AE0B-C68A13F41B3B}" type="sibTrans" cxnId="{5F46A71F-E264-4419-95BA-9CC9AA7907EA}">
      <dgm:prSet custT="1"/>
      <dgm:spPr/>
      <dgm:t>
        <a:bodyPr/>
        <a:lstStyle/>
        <a:p>
          <a:endParaRPr lang="es-CO" sz="1100"/>
        </a:p>
      </dgm:t>
    </dgm:pt>
    <dgm:pt modelId="{55D055A9-077A-4BCC-AA52-A1DDC9965552}">
      <dgm:prSet phldrT="[Texto]" custT="1"/>
      <dgm:spPr>
        <a:solidFill>
          <a:schemeClr val="accent1">
            <a:lumMod val="75000"/>
          </a:schemeClr>
        </a:solidFill>
      </dgm:spPr>
      <dgm:t>
        <a:bodyPr/>
        <a:lstStyle/>
        <a:p>
          <a:r>
            <a:rPr lang="es-CO" sz="1400" dirty="0" smtClean="0"/>
            <a:t>Verificación de planes contratados</a:t>
          </a:r>
          <a:endParaRPr lang="es-CO" sz="1400" dirty="0"/>
        </a:p>
      </dgm:t>
    </dgm:pt>
    <dgm:pt modelId="{F64D9843-859B-45BE-8C81-CA6D47BAB83C}" type="parTrans" cxnId="{6154775B-25CA-4575-B824-D5066995BF75}">
      <dgm:prSet/>
      <dgm:spPr/>
      <dgm:t>
        <a:bodyPr/>
        <a:lstStyle/>
        <a:p>
          <a:endParaRPr lang="es-CO" sz="3200"/>
        </a:p>
      </dgm:t>
    </dgm:pt>
    <dgm:pt modelId="{545D31A0-D263-4827-87CE-211B9E3BB189}" type="sibTrans" cxnId="{6154775B-25CA-4575-B824-D5066995BF75}">
      <dgm:prSet custT="1"/>
      <dgm:spPr/>
      <dgm:t>
        <a:bodyPr/>
        <a:lstStyle/>
        <a:p>
          <a:endParaRPr lang="es-CO" sz="1100"/>
        </a:p>
      </dgm:t>
    </dgm:pt>
    <dgm:pt modelId="{A2440A25-816F-496A-BD77-0CE1102EA24C}">
      <dgm:prSet phldrT="[Texto]" custT="1"/>
      <dgm:spPr/>
      <dgm:t>
        <a:bodyPr/>
        <a:lstStyle/>
        <a:p>
          <a:r>
            <a:rPr lang="es-CO" sz="1500" dirty="0" smtClean="0"/>
            <a:t>Solicitud Documentos</a:t>
          </a:r>
          <a:endParaRPr lang="es-CO" sz="1500" dirty="0"/>
        </a:p>
      </dgm:t>
    </dgm:pt>
    <dgm:pt modelId="{1F3EAB3B-8D1E-4DC3-BFB4-F3E3E662D965}" type="parTrans" cxnId="{ABD19A8E-E1DF-4E68-91CC-66724B9E4C57}">
      <dgm:prSet/>
      <dgm:spPr/>
      <dgm:t>
        <a:bodyPr/>
        <a:lstStyle/>
        <a:p>
          <a:endParaRPr lang="es-CO" sz="3200"/>
        </a:p>
      </dgm:t>
    </dgm:pt>
    <dgm:pt modelId="{4A3DA4C5-744B-46C2-8732-86613EFC51A4}" type="sibTrans" cxnId="{ABD19A8E-E1DF-4E68-91CC-66724B9E4C57}">
      <dgm:prSet/>
      <dgm:spPr/>
      <dgm:t>
        <a:bodyPr/>
        <a:lstStyle/>
        <a:p>
          <a:endParaRPr lang="es-CO" sz="3200"/>
        </a:p>
      </dgm:t>
    </dgm:pt>
    <dgm:pt modelId="{DAD9EA3F-D81E-4285-9017-311CA14A7ED7}">
      <dgm:prSet phldrT="[Texto]" custT="1"/>
      <dgm:spPr>
        <a:solidFill>
          <a:schemeClr val="accent1">
            <a:lumMod val="75000"/>
          </a:schemeClr>
        </a:solidFill>
      </dgm:spPr>
      <dgm:t>
        <a:bodyPr/>
        <a:lstStyle/>
        <a:p>
          <a:r>
            <a:rPr lang="es-CO" sz="1600" dirty="0" smtClean="0"/>
            <a:t>Oficinas ACE y Coomeva a Nivel Nacional </a:t>
          </a:r>
          <a:endParaRPr lang="es-CO" sz="1600" dirty="0"/>
        </a:p>
      </dgm:t>
    </dgm:pt>
    <dgm:pt modelId="{CC04221C-60C1-4B6B-B089-9E82FA9F8D28}" type="parTrans" cxnId="{0BBEC4B5-90DF-4B4E-8619-CA7A52C4A043}">
      <dgm:prSet/>
      <dgm:spPr/>
      <dgm:t>
        <a:bodyPr/>
        <a:lstStyle/>
        <a:p>
          <a:endParaRPr lang="es-CO" sz="3200"/>
        </a:p>
      </dgm:t>
    </dgm:pt>
    <dgm:pt modelId="{F6DEFC04-4178-47D1-ABE5-BC91F847FAE2}" type="sibTrans" cxnId="{0BBEC4B5-90DF-4B4E-8619-CA7A52C4A043}">
      <dgm:prSet custT="1"/>
      <dgm:spPr/>
      <dgm:t>
        <a:bodyPr/>
        <a:lstStyle/>
        <a:p>
          <a:endParaRPr lang="es-CO" sz="1100"/>
        </a:p>
      </dgm:t>
    </dgm:pt>
    <dgm:pt modelId="{F3C43FDA-A2E4-4576-BDDC-F5D9E1CAE452}" type="pres">
      <dgm:prSet presAssocID="{1AD4CDA6-A93C-4177-BA0D-25911332507D}" presName="Name0" presStyleCnt="0">
        <dgm:presLayoutVars>
          <dgm:dir/>
          <dgm:resizeHandles val="exact"/>
        </dgm:presLayoutVars>
      </dgm:prSet>
      <dgm:spPr/>
    </dgm:pt>
    <dgm:pt modelId="{490A54B6-81A1-4935-ACC3-F59EB5C30E1E}" type="pres">
      <dgm:prSet presAssocID="{D4C0218E-FEAF-450F-988E-357A20BB7964}" presName="node" presStyleLbl="node1" presStyleIdx="0" presStyleCnt="5">
        <dgm:presLayoutVars>
          <dgm:bulletEnabled val="1"/>
        </dgm:presLayoutVars>
      </dgm:prSet>
      <dgm:spPr/>
      <dgm:t>
        <a:bodyPr/>
        <a:lstStyle/>
        <a:p>
          <a:endParaRPr lang="es-CO"/>
        </a:p>
      </dgm:t>
    </dgm:pt>
    <dgm:pt modelId="{6A441540-EFA3-40B6-B8EA-51E2771C24FA}" type="pres">
      <dgm:prSet presAssocID="{B23F5CE5-FFA7-49C7-AFE6-30FBDEDC11D6}" presName="sibTrans" presStyleLbl="sibTrans2D1" presStyleIdx="0" presStyleCnt="4"/>
      <dgm:spPr/>
      <dgm:t>
        <a:bodyPr/>
        <a:lstStyle/>
        <a:p>
          <a:endParaRPr lang="es-CO"/>
        </a:p>
      </dgm:t>
    </dgm:pt>
    <dgm:pt modelId="{347E337B-3BAE-4314-8C15-6542292EA485}" type="pres">
      <dgm:prSet presAssocID="{B23F5CE5-FFA7-49C7-AFE6-30FBDEDC11D6}" presName="connectorText" presStyleLbl="sibTrans2D1" presStyleIdx="0" presStyleCnt="4"/>
      <dgm:spPr/>
      <dgm:t>
        <a:bodyPr/>
        <a:lstStyle/>
        <a:p>
          <a:endParaRPr lang="es-CO"/>
        </a:p>
      </dgm:t>
    </dgm:pt>
    <dgm:pt modelId="{71218129-E59C-4777-A66C-63B2C7611DD8}" type="pres">
      <dgm:prSet presAssocID="{DAD9EA3F-D81E-4285-9017-311CA14A7ED7}" presName="node" presStyleLbl="node1" presStyleIdx="1" presStyleCnt="5">
        <dgm:presLayoutVars>
          <dgm:bulletEnabled val="1"/>
        </dgm:presLayoutVars>
      </dgm:prSet>
      <dgm:spPr/>
      <dgm:t>
        <a:bodyPr/>
        <a:lstStyle/>
        <a:p>
          <a:endParaRPr lang="es-CO"/>
        </a:p>
      </dgm:t>
    </dgm:pt>
    <dgm:pt modelId="{FC61BE8E-F035-47A5-9409-6BBDFB18816D}" type="pres">
      <dgm:prSet presAssocID="{F6DEFC04-4178-47D1-ABE5-BC91F847FAE2}" presName="sibTrans" presStyleLbl="sibTrans2D1" presStyleIdx="1" presStyleCnt="4"/>
      <dgm:spPr/>
      <dgm:t>
        <a:bodyPr/>
        <a:lstStyle/>
        <a:p>
          <a:endParaRPr lang="es-CO"/>
        </a:p>
      </dgm:t>
    </dgm:pt>
    <dgm:pt modelId="{6D228E68-2EE6-4825-951B-9FC195F42C47}" type="pres">
      <dgm:prSet presAssocID="{F6DEFC04-4178-47D1-ABE5-BC91F847FAE2}" presName="connectorText" presStyleLbl="sibTrans2D1" presStyleIdx="1" presStyleCnt="4"/>
      <dgm:spPr/>
      <dgm:t>
        <a:bodyPr/>
        <a:lstStyle/>
        <a:p>
          <a:endParaRPr lang="es-CO"/>
        </a:p>
      </dgm:t>
    </dgm:pt>
    <dgm:pt modelId="{29A179D4-8A22-4996-A778-5BEF0CE91351}" type="pres">
      <dgm:prSet presAssocID="{954B5611-5B6D-46F4-8D7A-2901D2D8D63B}" presName="node" presStyleLbl="node1" presStyleIdx="2" presStyleCnt="5">
        <dgm:presLayoutVars>
          <dgm:bulletEnabled val="1"/>
        </dgm:presLayoutVars>
      </dgm:prSet>
      <dgm:spPr/>
      <dgm:t>
        <a:bodyPr/>
        <a:lstStyle/>
        <a:p>
          <a:endParaRPr lang="es-CO"/>
        </a:p>
      </dgm:t>
    </dgm:pt>
    <dgm:pt modelId="{A1948250-5F08-4CD3-846F-D18AE8AE2C81}" type="pres">
      <dgm:prSet presAssocID="{6C192CA2-2F08-453A-AE0B-C68A13F41B3B}" presName="sibTrans" presStyleLbl="sibTrans2D1" presStyleIdx="2" presStyleCnt="4"/>
      <dgm:spPr/>
      <dgm:t>
        <a:bodyPr/>
        <a:lstStyle/>
        <a:p>
          <a:endParaRPr lang="es-CO"/>
        </a:p>
      </dgm:t>
    </dgm:pt>
    <dgm:pt modelId="{1499905F-061E-4CDC-9CB3-DF6235BD0D81}" type="pres">
      <dgm:prSet presAssocID="{6C192CA2-2F08-453A-AE0B-C68A13F41B3B}" presName="connectorText" presStyleLbl="sibTrans2D1" presStyleIdx="2" presStyleCnt="4"/>
      <dgm:spPr/>
      <dgm:t>
        <a:bodyPr/>
        <a:lstStyle/>
        <a:p>
          <a:endParaRPr lang="es-CO"/>
        </a:p>
      </dgm:t>
    </dgm:pt>
    <dgm:pt modelId="{FB7FB9CC-A05C-4501-AD6B-52C71DDD4B82}" type="pres">
      <dgm:prSet presAssocID="{55D055A9-077A-4BCC-AA52-A1DDC9965552}" presName="node" presStyleLbl="node1" presStyleIdx="3" presStyleCnt="5">
        <dgm:presLayoutVars>
          <dgm:bulletEnabled val="1"/>
        </dgm:presLayoutVars>
      </dgm:prSet>
      <dgm:spPr/>
      <dgm:t>
        <a:bodyPr/>
        <a:lstStyle/>
        <a:p>
          <a:endParaRPr lang="es-CO"/>
        </a:p>
      </dgm:t>
    </dgm:pt>
    <dgm:pt modelId="{CA598090-E450-4C63-8188-E5607E9E0067}" type="pres">
      <dgm:prSet presAssocID="{545D31A0-D263-4827-87CE-211B9E3BB189}" presName="sibTrans" presStyleLbl="sibTrans2D1" presStyleIdx="3" presStyleCnt="4"/>
      <dgm:spPr/>
      <dgm:t>
        <a:bodyPr/>
        <a:lstStyle/>
        <a:p>
          <a:endParaRPr lang="es-CO"/>
        </a:p>
      </dgm:t>
    </dgm:pt>
    <dgm:pt modelId="{DEC96287-533A-4B46-8F4A-6D784FCA6D73}" type="pres">
      <dgm:prSet presAssocID="{545D31A0-D263-4827-87CE-211B9E3BB189}" presName="connectorText" presStyleLbl="sibTrans2D1" presStyleIdx="3" presStyleCnt="4"/>
      <dgm:spPr/>
      <dgm:t>
        <a:bodyPr/>
        <a:lstStyle/>
        <a:p>
          <a:endParaRPr lang="es-CO"/>
        </a:p>
      </dgm:t>
    </dgm:pt>
    <dgm:pt modelId="{4798D853-0B13-4A6A-B3E9-3C5B6B49505F}" type="pres">
      <dgm:prSet presAssocID="{A2440A25-816F-496A-BD77-0CE1102EA24C}" presName="node" presStyleLbl="node1" presStyleIdx="4" presStyleCnt="5">
        <dgm:presLayoutVars>
          <dgm:bulletEnabled val="1"/>
        </dgm:presLayoutVars>
      </dgm:prSet>
      <dgm:spPr/>
      <dgm:t>
        <a:bodyPr/>
        <a:lstStyle/>
        <a:p>
          <a:endParaRPr lang="es-CO"/>
        </a:p>
      </dgm:t>
    </dgm:pt>
  </dgm:ptLst>
  <dgm:cxnLst>
    <dgm:cxn modelId="{0E37516C-CDFC-4AAF-B752-F7FD1D40A62D}" type="presOf" srcId="{55D055A9-077A-4BCC-AA52-A1DDC9965552}" destId="{FB7FB9CC-A05C-4501-AD6B-52C71DDD4B82}" srcOrd="0" destOrd="0" presId="urn:microsoft.com/office/officeart/2005/8/layout/process1"/>
    <dgm:cxn modelId="{8BB91C1E-3DB9-4959-AF18-22054512E2EB}" type="presOf" srcId="{B23F5CE5-FFA7-49C7-AFE6-30FBDEDC11D6}" destId="{347E337B-3BAE-4314-8C15-6542292EA485}" srcOrd="1" destOrd="0" presId="urn:microsoft.com/office/officeart/2005/8/layout/process1"/>
    <dgm:cxn modelId="{839D93B0-29D3-4B9C-A28B-10EB3B98A2B4}" type="presOf" srcId="{6C192CA2-2F08-453A-AE0B-C68A13F41B3B}" destId="{1499905F-061E-4CDC-9CB3-DF6235BD0D81}" srcOrd="1" destOrd="0" presId="urn:microsoft.com/office/officeart/2005/8/layout/process1"/>
    <dgm:cxn modelId="{6848F5D8-652A-42FD-B14B-95AF8AC84485}" type="presOf" srcId="{D4C0218E-FEAF-450F-988E-357A20BB7964}" destId="{490A54B6-81A1-4935-ACC3-F59EB5C30E1E}" srcOrd="0" destOrd="0" presId="urn:microsoft.com/office/officeart/2005/8/layout/process1"/>
    <dgm:cxn modelId="{6890FEE2-44AD-45AE-BF1A-50884AE24FCB}" type="presOf" srcId="{545D31A0-D263-4827-87CE-211B9E3BB189}" destId="{DEC96287-533A-4B46-8F4A-6D784FCA6D73}" srcOrd="1" destOrd="0" presId="urn:microsoft.com/office/officeart/2005/8/layout/process1"/>
    <dgm:cxn modelId="{5F46A71F-E264-4419-95BA-9CC9AA7907EA}" srcId="{1AD4CDA6-A93C-4177-BA0D-25911332507D}" destId="{954B5611-5B6D-46F4-8D7A-2901D2D8D63B}" srcOrd="2" destOrd="0" parTransId="{6E303BF3-83DD-4176-85CE-309B13FCDA5C}" sibTransId="{6C192CA2-2F08-453A-AE0B-C68A13F41B3B}"/>
    <dgm:cxn modelId="{27C8E207-D92C-4FEF-97F8-636A26C0E63E}" type="presOf" srcId="{954B5611-5B6D-46F4-8D7A-2901D2D8D63B}" destId="{29A179D4-8A22-4996-A778-5BEF0CE91351}" srcOrd="0" destOrd="0" presId="urn:microsoft.com/office/officeart/2005/8/layout/process1"/>
    <dgm:cxn modelId="{E8DBF8AC-4A92-4547-BEF8-54A821C5709B}" type="presOf" srcId="{1AD4CDA6-A93C-4177-BA0D-25911332507D}" destId="{F3C43FDA-A2E4-4576-BDDC-F5D9E1CAE452}" srcOrd="0" destOrd="0" presId="urn:microsoft.com/office/officeart/2005/8/layout/process1"/>
    <dgm:cxn modelId="{ABD19A8E-E1DF-4E68-91CC-66724B9E4C57}" srcId="{1AD4CDA6-A93C-4177-BA0D-25911332507D}" destId="{A2440A25-816F-496A-BD77-0CE1102EA24C}" srcOrd="4" destOrd="0" parTransId="{1F3EAB3B-8D1E-4DC3-BFB4-F3E3E662D965}" sibTransId="{4A3DA4C5-744B-46C2-8732-86613EFC51A4}"/>
    <dgm:cxn modelId="{EEECAA42-0BCE-4493-A1F6-7FB4C5B0825D}" type="presOf" srcId="{F6DEFC04-4178-47D1-ABE5-BC91F847FAE2}" destId="{FC61BE8E-F035-47A5-9409-6BBDFB18816D}" srcOrd="0" destOrd="0" presId="urn:microsoft.com/office/officeart/2005/8/layout/process1"/>
    <dgm:cxn modelId="{24A89E33-9280-4776-B747-E9E887690B61}" type="presOf" srcId="{F6DEFC04-4178-47D1-ABE5-BC91F847FAE2}" destId="{6D228E68-2EE6-4825-951B-9FC195F42C47}" srcOrd="1" destOrd="0" presId="urn:microsoft.com/office/officeart/2005/8/layout/process1"/>
    <dgm:cxn modelId="{5A3FD78B-EE89-4CCC-92DC-87E21119998A}" srcId="{1AD4CDA6-A93C-4177-BA0D-25911332507D}" destId="{D4C0218E-FEAF-450F-988E-357A20BB7964}" srcOrd="0" destOrd="0" parTransId="{9C487866-376B-42F5-B27C-2D75886519BC}" sibTransId="{B23F5CE5-FFA7-49C7-AFE6-30FBDEDC11D6}"/>
    <dgm:cxn modelId="{5AD613A3-91E6-45A8-8039-E243EFF9CBD7}" type="presOf" srcId="{DAD9EA3F-D81E-4285-9017-311CA14A7ED7}" destId="{71218129-E59C-4777-A66C-63B2C7611DD8}" srcOrd="0" destOrd="0" presId="urn:microsoft.com/office/officeart/2005/8/layout/process1"/>
    <dgm:cxn modelId="{2EFD0C4E-4320-4A77-BED2-E0F62D2FE791}" type="presOf" srcId="{545D31A0-D263-4827-87CE-211B9E3BB189}" destId="{CA598090-E450-4C63-8188-E5607E9E0067}" srcOrd="0" destOrd="0" presId="urn:microsoft.com/office/officeart/2005/8/layout/process1"/>
    <dgm:cxn modelId="{E3C1AF9F-B0CA-4161-B58F-708959F33F7F}" type="presOf" srcId="{6C192CA2-2F08-453A-AE0B-C68A13F41B3B}" destId="{A1948250-5F08-4CD3-846F-D18AE8AE2C81}" srcOrd="0" destOrd="0" presId="urn:microsoft.com/office/officeart/2005/8/layout/process1"/>
    <dgm:cxn modelId="{06DC0802-511F-4B00-9187-531605E78889}" type="presOf" srcId="{A2440A25-816F-496A-BD77-0CE1102EA24C}" destId="{4798D853-0B13-4A6A-B3E9-3C5B6B49505F}" srcOrd="0" destOrd="0" presId="urn:microsoft.com/office/officeart/2005/8/layout/process1"/>
    <dgm:cxn modelId="{0BBEC4B5-90DF-4B4E-8619-CA7A52C4A043}" srcId="{1AD4CDA6-A93C-4177-BA0D-25911332507D}" destId="{DAD9EA3F-D81E-4285-9017-311CA14A7ED7}" srcOrd="1" destOrd="0" parTransId="{CC04221C-60C1-4B6B-B089-9E82FA9F8D28}" sibTransId="{F6DEFC04-4178-47D1-ABE5-BC91F847FAE2}"/>
    <dgm:cxn modelId="{6154775B-25CA-4575-B824-D5066995BF75}" srcId="{1AD4CDA6-A93C-4177-BA0D-25911332507D}" destId="{55D055A9-077A-4BCC-AA52-A1DDC9965552}" srcOrd="3" destOrd="0" parTransId="{F64D9843-859B-45BE-8C81-CA6D47BAB83C}" sibTransId="{545D31A0-D263-4827-87CE-211B9E3BB189}"/>
    <dgm:cxn modelId="{C099464A-33DE-4EDE-89BF-4903A1A28066}" type="presOf" srcId="{B23F5CE5-FFA7-49C7-AFE6-30FBDEDC11D6}" destId="{6A441540-EFA3-40B6-B8EA-51E2771C24FA}" srcOrd="0" destOrd="0" presId="urn:microsoft.com/office/officeart/2005/8/layout/process1"/>
    <dgm:cxn modelId="{AF9CCC9E-BE0C-46E8-833C-31ABA57D5519}" type="presParOf" srcId="{F3C43FDA-A2E4-4576-BDDC-F5D9E1CAE452}" destId="{490A54B6-81A1-4935-ACC3-F59EB5C30E1E}" srcOrd="0" destOrd="0" presId="urn:microsoft.com/office/officeart/2005/8/layout/process1"/>
    <dgm:cxn modelId="{267148F7-F171-4D8B-8E02-D79270A15F81}" type="presParOf" srcId="{F3C43FDA-A2E4-4576-BDDC-F5D9E1CAE452}" destId="{6A441540-EFA3-40B6-B8EA-51E2771C24FA}" srcOrd="1" destOrd="0" presId="urn:microsoft.com/office/officeart/2005/8/layout/process1"/>
    <dgm:cxn modelId="{69AC9E7C-7B6B-465F-9471-AE7B51D7703C}" type="presParOf" srcId="{6A441540-EFA3-40B6-B8EA-51E2771C24FA}" destId="{347E337B-3BAE-4314-8C15-6542292EA485}" srcOrd="0" destOrd="0" presId="urn:microsoft.com/office/officeart/2005/8/layout/process1"/>
    <dgm:cxn modelId="{B3330719-07F5-428B-9F67-2D4DD3F7DCE6}" type="presParOf" srcId="{F3C43FDA-A2E4-4576-BDDC-F5D9E1CAE452}" destId="{71218129-E59C-4777-A66C-63B2C7611DD8}" srcOrd="2" destOrd="0" presId="urn:microsoft.com/office/officeart/2005/8/layout/process1"/>
    <dgm:cxn modelId="{FEAA0357-D1DD-4B95-8BA8-B9DECB8A8F8A}" type="presParOf" srcId="{F3C43FDA-A2E4-4576-BDDC-F5D9E1CAE452}" destId="{FC61BE8E-F035-47A5-9409-6BBDFB18816D}" srcOrd="3" destOrd="0" presId="urn:microsoft.com/office/officeart/2005/8/layout/process1"/>
    <dgm:cxn modelId="{D686E748-BA20-4110-8D91-FF98F8BFA66F}" type="presParOf" srcId="{FC61BE8E-F035-47A5-9409-6BBDFB18816D}" destId="{6D228E68-2EE6-4825-951B-9FC195F42C47}" srcOrd="0" destOrd="0" presId="urn:microsoft.com/office/officeart/2005/8/layout/process1"/>
    <dgm:cxn modelId="{0B93CB9D-FF65-4EA5-BBF5-37AC9F19C7ED}" type="presParOf" srcId="{F3C43FDA-A2E4-4576-BDDC-F5D9E1CAE452}" destId="{29A179D4-8A22-4996-A778-5BEF0CE91351}" srcOrd="4" destOrd="0" presId="urn:microsoft.com/office/officeart/2005/8/layout/process1"/>
    <dgm:cxn modelId="{0A767175-A2DE-4A74-896E-5D83BD484F90}" type="presParOf" srcId="{F3C43FDA-A2E4-4576-BDDC-F5D9E1CAE452}" destId="{A1948250-5F08-4CD3-846F-D18AE8AE2C81}" srcOrd="5" destOrd="0" presId="urn:microsoft.com/office/officeart/2005/8/layout/process1"/>
    <dgm:cxn modelId="{69D2FFD1-5546-4D39-9962-F5F878A0B202}" type="presParOf" srcId="{A1948250-5F08-4CD3-846F-D18AE8AE2C81}" destId="{1499905F-061E-4CDC-9CB3-DF6235BD0D81}" srcOrd="0" destOrd="0" presId="urn:microsoft.com/office/officeart/2005/8/layout/process1"/>
    <dgm:cxn modelId="{BA85EF9A-42CC-43DD-A234-6B9544C6BC4B}" type="presParOf" srcId="{F3C43FDA-A2E4-4576-BDDC-F5D9E1CAE452}" destId="{FB7FB9CC-A05C-4501-AD6B-52C71DDD4B82}" srcOrd="6" destOrd="0" presId="urn:microsoft.com/office/officeart/2005/8/layout/process1"/>
    <dgm:cxn modelId="{F451CEBE-32C9-4868-8C76-23FCC09DB7B4}" type="presParOf" srcId="{F3C43FDA-A2E4-4576-BDDC-F5D9E1CAE452}" destId="{CA598090-E450-4C63-8188-E5607E9E0067}" srcOrd="7" destOrd="0" presId="urn:microsoft.com/office/officeart/2005/8/layout/process1"/>
    <dgm:cxn modelId="{A12D7309-7FBD-4011-8229-1E1A08FD48A1}" type="presParOf" srcId="{CA598090-E450-4C63-8188-E5607E9E0067}" destId="{DEC96287-533A-4B46-8F4A-6D784FCA6D73}" srcOrd="0" destOrd="0" presId="urn:microsoft.com/office/officeart/2005/8/layout/process1"/>
    <dgm:cxn modelId="{A494C6B9-B194-47FD-AC71-1B3FD2F39B02}" type="presParOf" srcId="{F3C43FDA-A2E4-4576-BDDC-F5D9E1CAE452}" destId="{4798D853-0B13-4A6A-B3E9-3C5B6B49505F}" srcOrd="8"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rPr>
            <a:t>Muerte por Cualquier Causa y/o auxilio funerario</a:t>
          </a:r>
          <a:endParaRPr lang="es-CO" sz="320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r>
            <a:rPr lang="es-ES" sz="1800" dirty="0" smtClean="0">
              <a:latin typeface="+mn-lt"/>
            </a:rPr>
            <a:t>Carta formal de reclamación firmada por los beneficiarios.</a:t>
          </a:r>
          <a:endParaRPr lang="es-CO" sz="1800" dirty="0">
            <a:latin typeface="+mn-lt"/>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0AC98212-1519-4471-8109-C5F329840550}">
      <dgm:prSet custT="1"/>
      <dgm:spPr/>
      <dgm:t>
        <a:bodyPr/>
        <a:lstStyle/>
        <a:p>
          <a:r>
            <a:rPr lang="es-CO" sz="1800" dirty="0" smtClean="0">
              <a:latin typeface="+mn-lt"/>
            </a:rPr>
            <a:t>Copia auténtica registro civil de defunción.</a:t>
          </a:r>
          <a:endParaRPr lang="es-ES" sz="1800" dirty="0">
            <a:latin typeface="+mn-lt"/>
          </a:endParaRPr>
        </a:p>
      </dgm:t>
    </dgm:pt>
    <dgm:pt modelId="{99375903-F083-406A-85F0-E37BDD9E0570}" type="parTrans" cxnId="{B9E6E456-8C43-47B9-BC52-6E0C8658B75A}">
      <dgm:prSet/>
      <dgm:spPr/>
      <dgm:t>
        <a:bodyPr/>
        <a:lstStyle/>
        <a:p>
          <a:endParaRPr lang="es-CO"/>
        </a:p>
      </dgm:t>
    </dgm:pt>
    <dgm:pt modelId="{EE0CF35A-A895-460B-9060-4BD070B31823}" type="sibTrans" cxnId="{B9E6E456-8C43-47B9-BC52-6E0C8658B75A}">
      <dgm:prSet/>
      <dgm:spPr/>
      <dgm:t>
        <a:bodyPr/>
        <a:lstStyle/>
        <a:p>
          <a:endParaRPr lang="es-CO"/>
        </a:p>
      </dgm:t>
    </dgm:pt>
    <dgm:pt modelId="{A2FF724E-E003-4148-9F95-5F9E1F49B5AE}">
      <dgm:prSet custT="1"/>
      <dgm:spPr/>
      <dgm:t>
        <a:bodyPr/>
        <a:lstStyle/>
        <a:p>
          <a:r>
            <a:rPr lang="es-ES" sz="1800" dirty="0" smtClean="0">
              <a:latin typeface="+mn-lt"/>
            </a:rPr>
            <a:t>Copia de la cédula de ciudadanía de cada uno de los beneficiarios mayores de edad y del asegurado. </a:t>
          </a:r>
          <a:endParaRPr lang="es-ES" sz="1800" dirty="0">
            <a:latin typeface="+mn-lt"/>
          </a:endParaRPr>
        </a:p>
      </dgm:t>
    </dgm:pt>
    <dgm:pt modelId="{91B37FFA-90ED-413B-B381-B92CF20A8074}" type="parTrans" cxnId="{CD6D5C29-3AA5-4B1E-AC29-9409BE6A3738}">
      <dgm:prSet/>
      <dgm:spPr/>
      <dgm:t>
        <a:bodyPr/>
        <a:lstStyle/>
        <a:p>
          <a:endParaRPr lang="es-CO"/>
        </a:p>
      </dgm:t>
    </dgm:pt>
    <dgm:pt modelId="{298EBB92-B5AA-4F45-9D9F-95667E532A94}" type="sibTrans" cxnId="{CD6D5C29-3AA5-4B1E-AC29-9409BE6A3738}">
      <dgm:prSet/>
      <dgm:spPr/>
      <dgm:t>
        <a:bodyPr/>
        <a:lstStyle/>
        <a:p>
          <a:endParaRPr lang="es-CO"/>
        </a:p>
      </dgm:t>
    </dgm:pt>
    <dgm:pt modelId="{BB15A021-BD16-42A1-815B-249EACB443E6}">
      <dgm:prSet custT="1"/>
      <dgm:spPr/>
      <dgm:t>
        <a:bodyPr/>
        <a:lstStyle/>
        <a:p>
          <a:r>
            <a:rPr lang="es-ES" sz="1800" dirty="0" smtClean="0">
              <a:latin typeface="+mn-lt"/>
            </a:rPr>
            <a:t>Registro civil de nacimiento autenticado de los beneficiarios menores de edad (reclama hijo).</a:t>
          </a:r>
          <a:endParaRPr lang="es-ES" sz="1800" dirty="0">
            <a:latin typeface="+mn-lt"/>
          </a:endParaRPr>
        </a:p>
      </dgm:t>
    </dgm:pt>
    <dgm:pt modelId="{31A4519B-4D7B-4EC5-8DA8-752DF5E99B41}" type="parTrans" cxnId="{E6DE2C00-C86A-42F9-8CFB-928BEC7260CD}">
      <dgm:prSet/>
      <dgm:spPr/>
      <dgm:t>
        <a:bodyPr/>
        <a:lstStyle/>
        <a:p>
          <a:endParaRPr lang="es-CO"/>
        </a:p>
      </dgm:t>
    </dgm:pt>
    <dgm:pt modelId="{15E815C3-1DB4-440E-8F7E-9938D610A9EA}" type="sibTrans" cxnId="{E6DE2C00-C86A-42F9-8CFB-928BEC7260CD}">
      <dgm:prSet/>
      <dgm:spPr/>
      <dgm:t>
        <a:bodyPr/>
        <a:lstStyle/>
        <a:p>
          <a:endParaRPr lang="es-CO"/>
        </a:p>
      </dgm:t>
    </dgm:pt>
    <dgm:pt modelId="{3EF6A62E-C33E-46EA-837B-5024BD5C585B}">
      <dgm:prSet/>
      <dgm:spPr/>
      <dgm:t>
        <a:bodyPr/>
        <a:lstStyle/>
        <a:p>
          <a:endParaRPr lang="es-ES" sz="1700" dirty="0">
            <a:solidFill>
              <a:schemeClr val="tx1">
                <a:lumMod val="75000"/>
                <a:lumOff val="25000"/>
              </a:schemeClr>
            </a:solidFill>
            <a:latin typeface="+mn-lt"/>
          </a:endParaRPr>
        </a:p>
      </dgm:t>
    </dgm:pt>
    <dgm:pt modelId="{E67C115A-B190-4634-886F-030D73615F2A}" type="parTrans" cxnId="{F76483DF-5092-4CB5-835E-0D37915FC844}">
      <dgm:prSet/>
      <dgm:spPr/>
      <dgm:t>
        <a:bodyPr/>
        <a:lstStyle/>
        <a:p>
          <a:endParaRPr lang="es-CO"/>
        </a:p>
      </dgm:t>
    </dgm:pt>
    <dgm:pt modelId="{F8959C25-2320-4261-8F98-2639FCFB12EA}" type="sibTrans" cxnId="{F76483DF-5092-4CB5-835E-0D37915FC844}">
      <dgm:prSet/>
      <dgm:spPr/>
      <dgm:t>
        <a:bodyPr/>
        <a:lstStyle/>
        <a:p>
          <a:endParaRPr lang="es-CO"/>
        </a:p>
      </dgm:t>
    </dgm:pt>
    <dgm:pt modelId="{359F0A17-B038-4ADC-8D9B-8DC3EC28E2B2}">
      <dgm:prSet custT="1"/>
      <dgm:spPr/>
      <dgm:t>
        <a:bodyPr/>
        <a:lstStyle/>
        <a:p>
          <a:r>
            <a:rPr lang="es-ES" sz="1800" dirty="0" smtClean="0">
              <a:latin typeface="+mn-lt"/>
            </a:rPr>
            <a:t>Registro civil de matrimonio autenticado (reclama Cónyuge)</a:t>
          </a:r>
          <a:endParaRPr lang="es-ES" sz="1800" dirty="0">
            <a:latin typeface="+mn-lt"/>
          </a:endParaRPr>
        </a:p>
      </dgm:t>
    </dgm:pt>
    <dgm:pt modelId="{1B6F1823-910D-43F3-A1BA-73BE7B4DC3C0}" type="parTrans" cxnId="{9698C9B9-C63C-459C-BB77-3DCFD793F1CF}">
      <dgm:prSet/>
      <dgm:spPr/>
      <dgm:t>
        <a:bodyPr/>
        <a:lstStyle/>
        <a:p>
          <a:endParaRPr lang="es-CO"/>
        </a:p>
      </dgm:t>
    </dgm:pt>
    <dgm:pt modelId="{0ECB03B9-6F92-46C3-AA5D-2972652ADFA8}" type="sibTrans" cxnId="{9698C9B9-C63C-459C-BB77-3DCFD793F1CF}">
      <dgm:prSet/>
      <dgm:spPr/>
      <dgm:t>
        <a:bodyPr/>
        <a:lstStyle/>
        <a:p>
          <a:endParaRPr lang="es-CO"/>
        </a:p>
      </dgm:t>
    </dgm:pt>
    <dgm:pt modelId="{3B2E73F1-734C-403B-A586-9A6D7C6C5D8F}">
      <dgm:prSet phldrT="[Texto]" custT="1"/>
      <dgm:spPr/>
      <dgm:t>
        <a:bodyPr/>
        <a:lstStyle/>
        <a:p>
          <a:endParaRPr lang="es-CO" sz="1800" dirty="0">
            <a:latin typeface="+mn-lt"/>
          </a:endParaRPr>
        </a:p>
      </dgm:t>
    </dgm:pt>
    <dgm:pt modelId="{69031D36-4A8C-4319-8D14-0398920F4163}" type="parTrans" cxnId="{6A43A997-CFD5-468F-8FBF-F568E19955A6}">
      <dgm:prSet/>
      <dgm:spPr/>
      <dgm:t>
        <a:bodyPr/>
        <a:lstStyle/>
        <a:p>
          <a:endParaRPr lang="es-CO"/>
        </a:p>
      </dgm:t>
    </dgm:pt>
    <dgm:pt modelId="{9A5AEC99-F249-4B03-B9AA-4EA75EF5A990}" type="sibTrans" cxnId="{6A43A997-CFD5-468F-8FBF-F568E19955A6}">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Y="91696"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01936" custLinFactNeighborX="-1924" custLinFactNeighborY="-4198">
        <dgm:presLayoutVars>
          <dgm:bulletEnabled val="1"/>
        </dgm:presLayoutVars>
      </dgm:prSet>
      <dgm:spPr/>
      <dgm:t>
        <a:bodyPr/>
        <a:lstStyle/>
        <a:p>
          <a:endParaRPr lang="es-CO"/>
        </a:p>
      </dgm:t>
    </dgm:pt>
  </dgm:ptLst>
  <dgm:cxnLst>
    <dgm:cxn modelId="{BF9A61A0-E38E-4180-8492-B6966CB42A98}" type="presOf" srcId="{359F0A17-B038-4ADC-8D9B-8DC3EC28E2B2}" destId="{EF6EE88A-E715-4677-91FD-85C65D5FCA7A}" srcOrd="0" destOrd="5" presId="urn:microsoft.com/office/officeart/2005/8/layout/vList5"/>
    <dgm:cxn modelId="{CD6D5C29-3AA5-4B1E-AC29-9409BE6A3738}" srcId="{A0D3524F-C219-4FD6-896D-EB0A6F382B14}" destId="{A2FF724E-E003-4148-9F95-5F9E1F49B5AE}" srcOrd="3" destOrd="0" parTransId="{91B37FFA-90ED-413B-B381-B92CF20A8074}" sibTransId="{298EBB92-B5AA-4F45-9D9F-95667E532A94}"/>
    <dgm:cxn modelId="{BB466A22-F832-4614-A869-15F2834FB80B}" type="presOf" srcId="{A0D3524F-C219-4FD6-896D-EB0A6F382B14}" destId="{A0D5ED91-31FD-400C-9CB7-4E240D03E0B8}" srcOrd="0" destOrd="0" presId="urn:microsoft.com/office/officeart/2005/8/layout/vList5"/>
    <dgm:cxn modelId="{6A43A997-CFD5-468F-8FBF-F568E19955A6}" srcId="{A0D3524F-C219-4FD6-896D-EB0A6F382B14}" destId="{3B2E73F1-734C-403B-A586-9A6D7C6C5D8F}" srcOrd="0" destOrd="0" parTransId="{69031D36-4A8C-4319-8D14-0398920F4163}" sibTransId="{9A5AEC99-F249-4B03-B9AA-4EA75EF5A990}"/>
    <dgm:cxn modelId="{90227008-03F6-4CE2-AA91-B754D5753424}" srcId="{2ADF8F9C-52F9-4ACE-BB9D-3B185D74B572}" destId="{A0D3524F-C219-4FD6-896D-EB0A6F382B14}" srcOrd="0" destOrd="0" parTransId="{E6A5ECF5-FF24-437E-8ECF-A2F98E58108C}" sibTransId="{F3C9CBB5-4A13-4D77-B271-1E7A40FA36CD}"/>
    <dgm:cxn modelId="{B87C85DB-D7F1-4B7D-8319-2A67C1E8A1AA}" type="presOf" srcId="{0AC98212-1519-4471-8109-C5F329840550}" destId="{EF6EE88A-E715-4677-91FD-85C65D5FCA7A}" srcOrd="0" destOrd="2" presId="urn:microsoft.com/office/officeart/2005/8/layout/vList5"/>
    <dgm:cxn modelId="{1E112190-BAE1-490A-9222-396336ED2895}" srcId="{A0D3524F-C219-4FD6-896D-EB0A6F382B14}" destId="{36151240-1056-4A9D-8C02-B18FFE7D3FE3}" srcOrd="1" destOrd="0" parTransId="{AA64F508-C649-4CD8-AFDA-3FC61EC7F614}" sibTransId="{3A3A8EF8-74D9-452B-91F5-9ABECF7F250E}"/>
    <dgm:cxn modelId="{CF300180-1DC9-46E1-9A36-B6B9A28A4A5A}" type="presOf" srcId="{36151240-1056-4A9D-8C02-B18FFE7D3FE3}" destId="{EF6EE88A-E715-4677-91FD-85C65D5FCA7A}" srcOrd="0" destOrd="1" presId="urn:microsoft.com/office/officeart/2005/8/layout/vList5"/>
    <dgm:cxn modelId="{AB7A46B8-58E5-4C4B-9B05-B436601A49C1}" type="presOf" srcId="{3EF6A62E-C33E-46EA-837B-5024BD5C585B}" destId="{EF6EE88A-E715-4677-91FD-85C65D5FCA7A}" srcOrd="0" destOrd="6" presId="urn:microsoft.com/office/officeart/2005/8/layout/vList5"/>
    <dgm:cxn modelId="{E6DE2C00-C86A-42F9-8CFB-928BEC7260CD}" srcId="{A0D3524F-C219-4FD6-896D-EB0A6F382B14}" destId="{BB15A021-BD16-42A1-815B-249EACB443E6}" srcOrd="4" destOrd="0" parTransId="{31A4519B-4D7B-4EC5-8DA8-752DF5E99B41}" sibTransId="{15E815C3-1DB4-440E-8F7E-9938D610A9EA}"/>
    <dgm:cxn modelId="{5869516C-4664-457D-BCF9-20AC7FAB39E5}" type="presOf" srcId="{A2FF724E-E003-4148-9F95-5F9E1F49B5AE}" destId="{EF6EE88A-E715-4677-91FD-85C65D5FCA7A}" srcOrd="0" destOrd="3" presId="urn:microsoft.com/office/officeart/2005/8/layout/vList5"/>
    <dgm:cxn modelId="{67B98E86-7250-4FEA-80EE-668D17CB6812}" type="presOf" srcId="{BB15A021-BD16-42A1-815B-249EACB443E6}" destId="{EF6EE88A-E715-4677-91FD-85C65D5FCA7A}" srcOrd="0" destOrd="4" presId="urn:microsoft.com/office/officeart/2005/8/layout/vList5"/>
    <dgm:cxn modelId="{B9E6E456-8C43-47B9-BC52-6E0C8658B75A}" srcId="{A0D3524F-C219-4FD6-896D-EB0A6F382B14}" destId="{0AC98212-1519-4471-8109-C5F329840550}" srcOrd="2" destOrd="0" parTransId="{99375903-F083-406A-85F0-E37BDD9E0570}" sibTransId="{EE0CF35A-A895-460B-9060-4BD070B31823}"/>
    <dgm:cxn modelId="{6EB9F887-ACFE-44B7-B16E-3C0674C4F355}" type="presOf" srcId="{3B2E73F1-734C-403B-A586-9A6D7C6C5D8F}" destId="{EF6EE88A-E715-4677-91FD-85C65D5FCA7A}" srcOrd="0" destOrd="0" presId="urn:microsoft.com/office/officeart/2005/8/layout/vList5"/>
    <dgm:cxn modelId="{C87F04B2-484A-4C72-BED6-E1B310B369F7}" type="presOf" srcId="{2ADF8F9C-52F9-4ACE-BB9D-3B185D74B572}" destId="{3407A0A3-3CCF-4148-842D-D0EBDB930F7A}" srcOrd="0" destOrd="0" presId="urn:microsoft.com/office/officeart/2005/8/layout/vList5"/>
    <dgm:cxn modelId="{9698C9B9-C63C-459C-BB77-3DCFD793F1CF}" srcId="{A0D3524F-C219-4FD6-896D-EB0A6F382B14}" destId="{359F0A17-B038-4ADC-8D9B-8DC3EC28E2B2}" srcOrd="5" destOrd="0" parTransId="{1B6F1823-910D-43F3-A1BA-73BE7B4DC3C0}" sibTransId="{0ECB03B9-6F92-46C3-AA5D-2972652ADFA8}"/>
    <dgm:cxn modelId="{F76483DF-5092-4CB5-835E-0D37915FC844}" srcId="{A0D3524F-C219-4FD6-896D-EB0A6F382B14}" destId="{3EF6A62E-C33E-46EA-837B-5024BD5C585B}" srcOrd="6" destOrd="0" parTransId="{E67C115A-B190-4634-886F-030D73615F2A}" sibTransId="{F8959C25-2320-4261-8F98-2639FCFB12EA}"/>
    <dgm:cxn modelId="{FA598257-FE77-4CD3-A74F-22D3CD30E9F8}" type="presParOf" srcId="{3407A0A3-3CCF-4148-842D-D0EBDB930F7A}" destId="{A2FB6645-B180-4124-9942-878E00784AC9}" srcOrd="0" destOrd="0" presId="urn:microsoft.com/office/officeart/2005/8/layout/vList5"/>
    <dgm:cxn modelId="{13E3AE09-D4DB-4CE5-8551-AA20179F421D}" type="presParOf" srcId="{A2FB6645-B180-4124-9942-878E00784AC9}" destId="{A0D5ED91-31FD-400C-9CB7-4E240D03E0B8}" srcOrd="0" destOrd="0" presId="urn:microsoft.com/office/officeart/2005/8/layout/vList5"/>
    <dgm:cxn modelId="{75882A86-4A05-4942-9F10-331741398CED}"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C94BD67-59C1-45F6-9AD3-CD8148C30B5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s-CO"/>
        </a:p>
      </dgm:t>
    </dgm:pt>
    <dgm:pt modelId="{CB75D513-69CC-40FF-BCC7-BEE9A42D84FF}">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Recepción de Documentación</a:t>
          </a:r>
        </a:p>
        <a:p>
          <a:r>
            <a:rPr lang="es-CO" sz="1400" dirty="0" smtClean="0"/>
            <a:t>ACE</a:t>
          </a:r>
          <a:endParaRPr lang="es-CO" sz="1400" dirty="0"/>
        </a:p>
      </dgm:t>
    </dgm:pt>
    <dgm:pt modelId="{17543D95-D986-4547-8BAC-44AC99D2FA0A}" type="parTrans" cxnId="{41EF1F5B-DC4E-4B94-B6DE-80AD1269BDA7}">
      <dgm:prSet/>
      <dgm:spPr/>
      <dgm:t>
        <a:bodyPr/>
        <a:lstStyle/>
        <a:p>
          <a:endParaRPr lang="es-CO"/>
        </a:p>
      </dgm:t>
    </dgm:pt>
    <dgm:pt modelId="{0B8736B6-18E2-476F-8736-1DF2640366A2}" type="sibTrans" cxnId="{41EF1F5B-DC4E-4B94-B6DE-80AD1269BDA7}">
      <dgm:prSet/>
      <dgm:spPr/>
      <dgm:t>
        <a:bodyPr/>
        <a:lstStyle/>
        <a:p>
          <a:endParaRPr lang="es-CO"/>
        </a:p>
      </dgm:t>
    </dgm:pt>
    <dgm:pt modelId="{20E3D391-DE83-4596-B0FA-BB888BDB3E09}">
      <dgm:prSet phldrT="[Texto]" custT="1"/>
      <dgm:spPr>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Verificación en Sistemas</a:t>
          </a:r>
          <a:endParaRPr lang="es-CO" sz="1400" dirty="0"/>
        </a:p>
      </dgm:t>
    </dgm:pt>
    <dgm:pt modelId="{81E62707-29B2-4CFF-B5AB-C9A0F7E9DA45}" type="parTrans" cxnId="{E9BB1A63-C3A8-453D-9B59-6184639AF19D}">
      <dgm:prSet/>
      <dgm:spPr/>
      <dgm:t>
        <a:bodyPr/>
        <a:lstStyle/>
        <a:p>
          <a:endParaRPr lang="es-CO"/>
        </a:p>
      </dgm:t>
    </dgm:pt>
    <dgm:pt modelId="{37B24D96-8A01-48CC-BC58-738A1CA07EE4}" type="sibTrans" cxnId="{E9BB1A63-C3A8-453D-9B59-6184639AF19D}">
      <dgm:prSet/>
      <dgm:spPr/>
      <dgm:t>
        <a:bodyPr/>
        <a:lstStyle/>
        <a:p>
          <a:endParaRPr lang="es-CO"/>
        </a:p>
      </dgm:t>
    </dgm:pt>
    <dgm:pt modelId="{1173BCC7-CE5A-420C-8658-0CDE6758C885}">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600" dirty="0" smtClean="0"/>
            <a:t>Revisión Médica</a:t>
          </a:r>
          <a:endParaRPr lang="es-CO" sz="1600" dirty="0"/>
        </a:p>
      </dgm:t>
    </dgm:pt>
    <dgm:pt modelId="{7EFDC8EF-9319-478D-A27F-1F5424949D66}" type="parTrans" cxnId="{0576F34B-BA1B-41DD-B349-86AEB05FCDE6}">
      <dgm:prSet/>
      <dgm:spPr/>
      <dgm:t>
        <a:bodyPr/>
        <a:lstStyle/>
        <a:p>
          <a:endParaRPr lang="es-CO"/>
        </a:p>
      </dgm:t>
    </dgm:pt>
    <dgm:pt modelId="{25771DB0-42A4-4FFF-B069-588E1142D0E5}" type="sibTrans" cxnId="{0576F34B-BA1B-41DD-B349-86AEB05FCDE6}">
      <dgm:prSet/>
      <dgm:spPr/>
      <dgm:t>
        <a:bodyPr/>
        <a:lstStyle/>
        <a:p>
          <a:endParaRPr lang="es-CO"/>
        </a:p>
      </dgm:t>
    </dgm:pt>
    <dgm:pt modelId="{7FBF3C7B-7A5B-453A-8445-9D644EBFE0A1}">
      <dgm:prSet phldrT="[Texto]" custT="1"/>
      <dgm:spPr>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600" dirty="0" smtClean="0"/>
            <a:t>Análisis del Caso</a:t>
          </a:r>
          <a:endParaRPr lang="es-CO" sz="1600" dirty="0"/>
        </a:p>
      </dgm:t>
    </dgm:pt>
    <dgm:pt modelId="{12C147F2-F99E-42BA-A52C-5BA05A768681}" type="parTrans" cxnId="{F35FC419-C066-40DA-9959-B0F1A9B896C0}">
      <dgm:prSet/>
      <dgm:spPr/>
      <dgm:t>
        <a:bodyPr/>
        <a:lstStyle/>
        <a:p>
          <a:endParaRPr lang="es-CO"/>
        </a:p>
      </dgm:t>
    </dgm:pt>
    <dgm:pt modelId="{E8DCF950-72B3-4252-B009-567C4E4F1E02}" type="sibTrans" cxnId="{F35FC419-C066-40DA-9959-B0F1A9B896C0}">
      <dgm:prSet/>
      <dgm:spPr/>
      <dgm:t>
        <a:bodyPr/>
        <a:lstStyle/>
        <a:p>
          <a:endParaRPr lang="es-CO"/>
        </a:p>
      </dgm:t>
    </dgm:pt>
    <dgm:pt modelId="{7FB21389-D556-4D9F-BF8F-ECE1DF663D66}">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Solicitud Documentos Adicionales</a:t>
          </a:r>
          <a:endParaRPr lang="es-CO" sz="1400" dirty="0"/>
        </a:p>
      </dgm:t>
    </dgm:pt>
    <dgm:pt modelId="{F925EAC7-4AAD-4139-9ED1-9B7307FC1F34}" type="parTrans" cxnId="{A21BECB9-D245-44DE-BCA9-12FEDF520C80}">
      <dgm:prSet/>
      <dgm:spPr/>
      <dgm:t>
        <a:bodyPr/>
        <a:lstStyle/>
        <a:p>
          <a:endParaRPr lang="es-CO"/>
        </a:p>
      </dgm:t>
    </dgm:pt>
    <dgm:pt modelId="{1F36A8E3-EA41-44BC-97B5-799235196DE2}" type="sibTrans" cxnId="{A21BECB9-D245-44DE-BCA9-12FEDF520C80}">
      <dgm:prSet/>
      <dgm:spPr/>
      <dgm:t>
        <a:bodyPr/>
        <a:lstStyle/>
        <a:p>
          <a:endParaRPr lang="es-CO"/>
        </a:p>
      </dgm:t>
    </dgm:pt>
    <dgm:pt modelId="{9E306982-5BD7-435D-A494-8CB1C1497571}">
      <dgm:prSet phldrT="[Texto]" custT="1"/>
      <dgm:spPr>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Fin del Análisis del Caso</a:t>
          </a:r>
          <a:endParaRPr lang="es-CO" sz="1400" dirty="0"/>
        </a:p>
      </dgm:t>
    </dgm:pt>
    <dgm:pt modelId="{969AFD3D-45FD-4AE4-9F75-DD5C5C899A85}" type="parTrans" cxnId="{65E934F6-6D97-46F0-B65C-D7EB312594A6}">
      <dgm:prSet/>
      <dgm:spPr/>
      <dgm:t>
        <a:bodyPr/>
        <a:lstStyle/>
        <a:p>
          <a:endParaRPr lang="es-CO"/>
        </a:p>
      </dgm:t>
    </dgm:pt>
    <dgm:pt modelId="{69DBADC7-22C9-4AC2-A8F5-12341C07AA1A}" type="sibTrans" cxnId="{65E934F6-6D97-46F0-B65C-D7EB312594A6}">
      <dgm:prSet/>
      <dgm:spPr/>
      <dgm:t>
        <a:bodyPr/>
        <a:lstStyle/>
        <a:p>
          <a:endParaRPr lang="es-CO"/>
        </a:p>
      </dgm:t>
    </dgm:pt>
    <dgm:pt modelId="{F1760580-0340-4E51-A9F3-9905A3923157}" type="pres">
      <dgm:prSet presAssocID="{BC94BD67-59C1-45F6-9AD3-CD8148C30B52}" presName="CompostProcess" presStyleCnt="0">
        <dgm:presLayoutVars>
          <dgm:dir/>
          <dgm:resizeHandles val="exact"/>
        </dgm:presLayoutVars>
      </dgm:prSet>
      <dgm:spPr/>
      <dgm:t>
        <a:bodyPr/>
        <a:lstStyle/>
        <a:p>
          <a:endParaRPr lang="es-CO"/>
        </a:p>
      </dgm:t>
    </dgm:pt>
    <dgm:pt modelId="{343E10CA-696C-4C53-A4A9-DB7DFCC69496}" type="pres">
      <dgm:prSet presAssocID="{BC94BD67-59C1-45F6-9AD3-CD8148C30B52}" presName="arrow" presStyleLbl="bgShp" presStyleIdx="0" presStyleCnt="1" custScaleX="113235" custLinFactNeighborX="-2206" custLinFactNeighborY="64279"/>
      <dgm:spPr/>
      <dgm:t>
        <a:bodyPr/>
        <a:lstStyle/>
        <a:p>
          <a:endParaRPr lang="es-CO"/>
        </a:p>
      </dgm:t>
    </dgm:pt>
    <dgm:pt modelId="{A571C2B8-FF85-4550-AD0F-5AF1BD58337C}" type="pres">
      <dgm:prSet presAssocID="{BC94BD67-59C1-45F6-9AD3-CD8148C30B52}" presName="linearProcess" presStyleCnt="0"/>
      <dgm:spPr/>
      <dgm:t>
        <a:bodyPr/>
        <a:lstStyle/>
        <a:p>
          <a:endParaRPr lang="es-CO"/>
        </a:p>
      </dgm:t>
    </dgm:pt>
    <dgm:pt modelId="{2B13AE9D-1249-49CD-A974-9C0B6CB78579}" type="pres">
      <dgm:prSet presAssocID="{CB75D513-69CC-40FF-BCC7-BEE9A42D84FF}" presName="textNode" presStyleLbl="node1" presStyleIdx="0" presStyleCnt="6" custScaleX="148574">
        <dgm:presLayoutVars>
          <dgm:bulletEnabled val="1"/>
        </dgm:presLayoutVars>
      </dgm:prSet>
      <dgm:spPr/>
      <dgm:t>
        <a:bodyPr/>
        <a:lstStyle/>
        <a:p>
          <a:endParaRPr lang="es-CO"/>
        </a:p>
      </dgm:t>
    </dgm:pt>
    <dgm:pt modelId="{B2FC8FA0-C4A4-4499-9CA5-313DED0C87FE}" type="pres">
      <dgm:prSet presAssocID="{0B8736B6-18E2-476F-8736-1DF2640366A2}" presName="sibTrans" presStyleCnt="0"/>
      <dgm:spPr/>
      <dgm:t>
        <a:bodyPr/>
        <a:lstStyle/>
        <a:p>
          <a:endParaRPr lang="es-CO"/>
        </a:p>
      </dgm:t>
    </dgm:pt>
    <dgm:pt modelId="{F47118BE-8703-4E81-932E-83D3E5BE7AEF}" type="pres">
      <dgm:prSet presAssocID="{20E3D391-DE83-4596-B0FA-BB888BDB3E09}" presName="textNode" presStyleLbl="node1" presStyleIdx="1" presStyleCnt="6" custScaleX="118533">
        <dgm:presLayoutVars>
          <dgm:bulletEnabled val="1"/>
        </dgm:presLayoutVars>
      </dgm:prSet>
      <dgm:spPr/>
      <dgm:t>
        <a:bodyPr/>
        <a:lstStyle/>
        <a:p>
          <a:endParaRPr lang="es-CO"/>
        </a:p>
      </dgm:t>
    </dgm:pt>
    <dgm:pt modelId="{08F031C3-5E2B-4F7D-8F5C-F3F5F826C201}" type="pres">
      <dgm:prSet presAssocID="{37B24D96-8A01-48CC-BC58-738A1CA07EE4}" presName="sibTrans" presStyleCnt="0"/>
      <dgm:spPr/>
      <dgm:t>
        <a:bodyPr/>
        <a:lstStyle/>
        <a:p>
          <a:endParaRPr lang="es-CO"/>
        </a:p>
      </dgm:t>
    </dgm:pt>
    <dgm:pt modelId="{F70BCFC7-DF6B-48D9-8F5A-D6E7358534B5}" type="pres">
      <dgm:prSet presAssocID="{1173BCC7-CE5A-420C-8658-0CDE6758C885}" presName="textNode" presStyleLbl="node1" presStyleIdx="2" presStyleCnt="6">
        <dgm:presLayoutVars>
          <dgm:bulletEnabled val="1"/>
        </dgm:presLayoutVars>
      </dgm:prSet>
      <dgm:spPr/>
      <dgm:t>
        <a:bodyPr/>
        <a:lstStyle/>
        <a:p>
          <a:endParaRPr lang="es-CO"/>
        </a:p>
      </dgm:t>
    </dgm:pt>
    <dgm:pt modelId="{34F0335B-7EE4-4B4B-8D62-DCC58473D5B0}" type="pres">
      <dgm:prSet presAssocID="{25771DB0-42A4-4FFF-B069-588E1142D0E5}" presName="sibTrans" presStyleCnt="0"/>
      <dgm:spPr/>
      <dgm:t>
        <a:bodyPr/>
        <a:lstStyle/>
        <a:p>
          <a:endParaRPr lang="es-CO"/>
        </a:p>
      </dgm:t>
    </dgm:pt>
    <dgm:pt modelId="{1D44A888-E519-4494-A260-38EB673028CF}" type="pres">
      <dgm:prSet presAssocID="{7FBF3C7B-7A5B-453A-8445-9D644EBFE0A1}" presName="textNode" presStyleLbl="node1" presStyleIdx="3" presStyleCnt="6">
        <dgm:presLayoutVars>
          <dgm:bulletEnabled val="1"/>
        </dgm:presLayoutVars>
      </dgm:prSet>
      <dgm:spPr/>
      <dgm:t>
        <a:bodyPr/>
        <a:lstStyle/>
        <a:p>
          <a:endParaRPr lang="es-CO"/>
        </a:p>
      </dgm:t>
    </dgm:pt>
    <dgm:pt modelId="{D46C5460-6409-43BB-8639-C522A075CE02}" type="pres">
      <dgm:prSet presAssocID="{E8DCF950-72B3-4252-B009-567C4E4F1E02}" presName="sibTrans" presStyleCnt="0"/>
      <dgm:spPr/>
      <dgm:t>
        <a:bodyPr/>
        <a:lstStyle/>
        <a:p>
          <a:endParaRPr lang="es-CO"/>
        </a:p>
      </dgm:t>
    </dgm:pt>
    <dgm:pt modelId="{DE1537C5-6DC5-4A3B-AA8C-1FC248C028BD}" type="pres">
      <dgm:prSet presAssocID="{7FB21389-D556-4D9F-BF8F-ECE1DF663D66}" presName="textNode" presStyleLbl="node1" presStyleIdx="4" presStyleCnt="6" custScaleX="136272">
        <dgm:presLayoutVars>
          <dgm:bulletEnabled val="1"/>
        </dgm:presLayoutVars>
      </dgm:prSet>
      <dgm:spPr/>
      <dgm:t>
        <a:bodyPr/>
        <a:lstStyle/>
        <a:p>
          <a:endParaRPr lang="es-CO"/>
        </a:p>
      </dgm:t>
    </dgm:pt>
    <dgm:pt modelId="{D2DE417B-80D1-4B48-9363-406B4CAF24E9}" type="pres">
      <dgm:prSet presAssocID="{1F36A8E3-EA41-44BC-97B5-799235196DE2}" presName="sibTrans" presStyleCnt="0"/>
      <dgm:spPr/>
      <dgm:t>
        <a:bodyPr/>
        <a:lstStyle/>
        <a:p>
          <a:endParaRPr lang="es-CO"/>
        </a:p>
      </dgm:t>
    </dgm:pt>
    <dgm:pt modelId="{582D0A9A-B924-42E2-857B-51F69B9742A9}" type="pres">
      <dgm:prSet presAssocID="{9E306982-5BD7-435D-A494-8CB1C1497571}" presName="textNode" presStyleLbl="node1" presStyleIdx="5" presStyleCnt="6">
        <dgm:presLayoutVars>
          <dgm:bulletEnabled val="1"/>
        </dgm:presLayoutVars>
      </dgm:prSet>
      <dgm:spPr/>
      <dgm:t>
        <a:bodyPr/>
        <a:lstStyle/>
        <a:p>
          <a:endParaRPr lang="es-CO"/>
        </a:p>
      </dgm:t>
    </dgm:pt>
  </dgm:ptLst>
  <dgm:cxnLst>
    <dgm:cxn modelId="{41EF1F5B-DC4E-4B94-B6DE-80AD1269BDA7}" srcId="{BC94BD67-59C1-45F6-9AD3-CD8148C30B52}" destId="{CB75D513-69CC-40FF-BCC7-BEE9A42D84FF}" srcOrd="0" destOrd="0" parTransId="{17543D95-D986-4547-8BAC-44AC99D2FA0A}" sibTransId="{0B8736B6-18E2-476F-8736-1DF2640366A2}"/>
    <dgm:cxn modelId="{A21BECB9-D245-44DE-BCA9-12FEDF520C80}" srcId="{BC94BD67-59C1-45F6-9AD3-CD8148C30B52}" destId="{7FB21389-D556-4D9F-BF8F-ECE1DF663D66}" srcOrd="4" destOrd="0" parTransId="{F925EAC7-4AAD-4139-9ED1-9B7307FC1F34}" sibTransId="{1F36A8E3-EA41-44BC-97B5-799235196DE2}"/>
    <dgm:cxn modelId="{65E934F6-6D97-46F0-B65C-D7EB312594A6}" srcId="{BC94BD67-59C1-45F6-9AD3-CD8148C30B52}" destId="{9E306982-5BD7-435D-A494-8CB1C1497571}" srcOrd="5" destOrd="0" parTransId="{969AFD3D-45FD-4AE4-9F75-DD5C5C899A85}" sibTransId="{69DBADC7-22C9-4AC2-A8F5-12341C07AA1A}"/>
    <dgm:cxn modelId="{4F94C56B-1D4D-4672-AE05-EE7CCFC6D06F}" type="presOf" srcId="{7FBF3C7B-7A5B-453A-8445-9D644EBFE0A1}" destId="{1D44A888-E519-4494-A260-38EB673028CF}" srcOrd="0" destOrd="0" presId="urn:microsoft.com/office/officeart/2005/8/layout/hProcess9"/>
    <dgm:cxn modelId="{C1C271B8-2D11-4E25-A68B-EDBE7649EFDB}" type="presOf" srcId="{BC94BD67-59C1-45F6-9AD3-CD8148C30B52}" destId="{F1760580-0340-4E51-A9F3-9905A3923157}" srcOrd="0" destOrd="0" presId="urn:microsoft.com/office/officeart/2005/8/layout/hProcess9"/>
    <dgm:cxn modelId="{E9BB1A63-C3A8-453D-9B59-6184639AF19D}" srcId="{BC94BD67-59C1-45F6-9AD3-CD8148C30B52}" destId="{20E3D391-DE83-4596-B0FA-BB888BDB3E09}" srcOrd="1" destOrd="0" parTransId="{81E62707-29B2-4CFF-B5AB-C9A0F7E9DA45}" sibTransId="{37B24D96-8A01-48CC-BC58-738A1CA07EE4}"/>
    <dgm:cxn modelId="{82523FEA-0EFB-4F41-ACC9-D8BC0182C025}" type="presOf" srcId="{1173BCC7-CE5A-420C-8658-0CDE6758C885}" destId="{F70BCFC7-DF6B-48D9-8F5A-D6E7358534B5}" srcOrd="0" destOrd="0" presId="urn:microsoft.com/office/officeart/2005/8/layout/hProcess9"/>
    <dgm:cxn modelId="{6D0580F1-9FF5-40ED-BA81-75DD829C19FB}" type="presOf" srcId="{9E306982-5BD7-435D-A494-8CB1C1497571}" destId="{582D0A9A-B924-42E2-857B-51F69B9742A9}" srcOrd="0" destOrd="0" presId="urn:microsoft.com/office/officeart/2005/8/layout/hProcess9"/>
    <dgm:cxn modelId="{084FF15C-09F6-4CFE-A1C2-452053CB3A96}" type="presOf" srcId="{7FB21389-D556-4D9F-BF8F-ECE1DF663D66}" destId="{DE1537C5-6DC5-4A3B-AA8C-1FC248C028BD}" srcOrd="0" destOrd="0" presId="urn:microsoft.com/office/officeart/2005/8/layout/hProcess9"/>
    <dgm:cxn modelId="{0576F34B-BA1B-41DD-B349-86AEB05FCDE6}" srcId="{BC94BD67-59C1-45F6-9AD3-CD8148C30B52}" destId="{1173BCC7-CE5A-420C-8658-0CDE6758C885}" srcOrd="2" destOrd="0" parTransId="{7EFDC8EF-9319-478D-A27F-1F5424949D66}" sibTransId="{25771DB0-42A4-4FFF-B069-588E1142D0E5}"/>
    <dgm:cxn modelId="{6048F889-F077-4A40-B849-1600AD2DE0CE}" type="presOf" srcId="{CB75D513-69CC-40FF-BCC7-BEE9A42D84FF}" destId="{2B13AE9D-1249-49CD-A974-9C0B6CB78579}" srcOrd="0" destOrd="0" presId="urn:microsoft.com/office/officeart/2005/8/layout/hProcess9"/>
    <dgm:cxn modelId="{72C153DF-DF72-46AC-8762-F5C53697EA9A}" type="presOf" srcId="{20E3D391-DE83-4596-B0FA-BB888BDB3E09}" destId="{F47118BE-8703-4E81-932E-83D3E5BE7AEF}" srcOrd="0" destOrd="0" presId="urn:microsoft.com/office/officeart/2005/8/layout/hProcess9"/>
    <dgm:cxn modelId="{F35FC419-C066-40DA-9959-B0F1A9B896C0}" srcId="{BC94BD67-59C1-45F6-9AD3-CD8148C30B52}" destId="{7FBF3C7B-7A5B-453A-8445-9D644EBFE0A1}" srcOrd="3" destOrd="0" parTransId="{12C147F2-F99E-42BA-A52C-5BA05A768681}" sibTransId="{E8DCF950-72B3-4252-B009-567C4E4F1E02}"/>
    <dgm:cxn modelId="{97CBECC9-EA19-4B6D-AF65-95D128109E60}" type="presParOf" srcId="{F1760580-0340-4E51-A9F3-9905A3923157}" destId="{343E10CA-696C-4C53-A4A9-DB7DFCC69496}" srcOrd="0" destOrd="0" presId="urn:microsoft.com/office/officeart/2005/8/layout/hProcess9"/>
    <dgm:cxn modelId="{D8BE6127-E9E7-4CE7-A31B-C9C253BC96B6}" type="presParOf" srcId="{F1760580-0340-4E51-A9F3-9905A3923157}" destId="{A571C2B8-FF85-4550-AD0F-5AF1BD58337C}" srcOrd="1" destOrd="0" presId="urn:microsoft.com/office/officeart/2005/8/layout/hProcess9"/>
    <dgm:cxn modelId="{B3429ADC-E4E9-4A3F-846E-2460032B5128}" type="presParOf" srcId="{A571C2B8-FF85-4550-AD0F-5AF1BD58337C}" destId="{2B13AE9D-1249-49CD-A974-9C0B6CB78579}" srcOrd="0" destOrd="0" presId="urn:microsoft.com/office/officeart/2005/8/layout/hProcess9"/>
    <dgm:cxn modelId="{AFD5CAC6-CA83-4DD0-936E-C0910B8AA57B}" type="presParOf" srcId="{A571C2B8-FF85-4550-AD0F-5AF1BD58337C}" destId="{B2FC8FA0-C4A4-4499-9CA5-313DED0C87FE}" srcOrd="1" destOrd="0" presId="urn:microsoft.com/office/officeart/2005/8/layout/hProcess9"/>
    <dgm:cxn modelId="{FBAEF6BE-14B4-4560-AB06-0926DF34C5F5}" type="presParOf" srcId="{A571C2B8-FF85-4550-AD0F-5AF1BD58337C}" destId="{F47118BE-8703-4E81-932E-83D3E5BE7AEF}" srcOrd="2" destOrd="0" presId="urn:microsoft.com/office/officeart/2005/8/layout/hProcess9"/>
    <dgm:cxn modelId="{7D0064D1-F041-489D-B658-C54E579A962B}" type="presParOf" srcId="{A571C2B8-FF85-4550-AD0F-5AF1BD58337C}" destId="{08F031C3-5E2B-4F7D-8F5C-F3F5F826C201}" srcOrd="3" destOrd="0" presId="urn:microsoft.com/office/officeart/2005/8/layout/hProcess9"/>
    <dgm:cxn modelId="{E220F6C3-EEF8-4942-ACCD-4E747FF822F8}" type="presParOf" srcId="{A571C2B8-FF85-4550-AD0F-5AF1BD58337C}" destId="{F70BCFC7-DF6B-48D9-8F5A-D6E7358534B5}" srcOrd="4" destOrd="0" presId="urn:microsoft.com/office/officeart/2005/8/layout/hProcess9"/>
    <dgm:cxn modelId="{3384683A-DE05-40C7-AAB0-B084488EA404}" type="presParOf" srcId="{A571C2B8-FF85-4550-AD0F-5AF1BD58337C}" destId="{34F0335B-7EE4-4B4B-8D62-DCC58473D5B0}" srcOrd="5" destOrd="0" presId="urn:microsoft.com/office/officeart/2005/8/layout/hProcess9"/>
    <dgm:cxn modelId="{266DE603-5B49-4BCC-89D1-0CA5CD76CF3D}" type="presParOf" srcId="{A571C2B8-FF85-4550-AD0F-5AF1BD58337C}" destId="{1D44A888-E519-4494-A260-38EB673028CF}" srcOrd="6" destOrd="0" presId="urn:microsoft.com/office/officeart/2005/8/layout/hProcess9"/>
    <dgm:cxn modelId="{41B48499-4D14-4387-8597-E844D7FABD3E}" type="presParOf" srcId="{A571C2B8-FF85-4550-AD0F-5AF1BD58337C}" destId="{D46C5460-6409-43BB-8639-C522A075CE02}" srcOrd="7" destOrd="0" presId="urn:microsoft.com/office/officeart/2005/8/layout/hProcess9"/>
    <dgm:cxn modelId="{987D7F7B-04D5-4894-B003-1F43B2B7EDB4}" type="presParOf" srcId="{A571C2B8-FF85-4550-AD0F-5AF1BD58337C}" destId="{DE1537C5-6DC5-4A3B-AA8C-1FC248C028BD}" srcOrd="8" destOrd="0" presId="urn:microsoft.com/office/officeart/2005/8/layout/hProcess9"/>
    <dgm:cxn modelId="{921B080E-DCD9-49EA-83B6-B3B44AB2E2FB}" type="presParOf" srcId="{A571C2B8-FF85-4550-AD0F-5AF1BD58337C}" destId="{D2DE417B-80D1-4B48-9363-406B4CAF24E9}" srcOrd="9" destOrd="0" presId="urn:microsoft.com/office/officeart/2005/8/layout/hProcess9"/>
    <dgm:cxn modelId="{F3F2B23F-6761-4C76-A0A4-2B0559D5CC93}" type="presParOf" srcId="{A571C2B8-FF85-4550-AD0F-5AF1BD58337C}" destId="{582D0A9A-B924-42E2-857B-51F69B9742A9}" srcOrd="10" destOrd="0" presId="urn:microsoft.com/office/officeart/2005/8/layout/hProcess9"/>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AD4CDA6-A93C-4177-BA0D-25911332507D}" type="doc">
      <dgm:prSet loTypeId="urn:microsoft.com/office/officeart/2005/8/layout/process1" loCatId="process" qsTypeId="urn:microsoft.com/office/officeart/2005/8/quickstyle/3d3" qsCatId="3D" csTypeId="urn:microsoft.com/office/officeart/2005/8/colors/accent1_2" csCatId="accent1" phldr="1"/>
      <dgm:spPr/>
    </dgm:pt>
    <dgm:pt modelId="{D4C0218E-FEAF-450F-988E-357A20BB7964}">
      <dgm:prSet phldrT="[Texto]" custT="1"/>
      <dgm:spPr/>
      <dgm:t>
        <a:bodyPr/>
        <a:lstStyle/>
        <a:p>
          <a:r>
            <a:rPr lang="es-CO" sz="1800" dirty="0" smtClean="0"/>
            <a:t>Cliente</a:t>
          </a:r>
          <a:endParaRPr lang="es-CO" sz="1800" dirty="0"/>
        </a:p>
      </dgm:t>
    </dgm:pt>
    <dgm:pt modelId="{9C487866-376B-42F5-B27C-2D75886519BC}" type="parTrans" cxnId="{5A3FD78B-EE89-4CCC-92DC-87E21119998A}">
      <dgm:prSet/>
      <dgm:spPr/>
      <dgm:t>
        <a:bodyPr/>
        <a:lstStyle/>
        <a:p>
          <a:endParaRPr lang="es-CO" sz="3200"/>
        </a:p>
      </dgm:t>
    </dgm:pt>
    <dgm:pt modelId="{B23F5CE5-FFA7-49C7-AFE6-30FBDEDC11D6}" type="sibTrans" cxnId="{5A3FD78B-EE89-4CCC-92DC-87E21119998A}">
      <dgm:prSet custT="1"/>
      <dgm:spPr/>
      <dgm:t>
        <a:bodyPr/>
        <a:lstStyle/>
        <a:p>
          <a:endParaRPr lang="es-CO" sz="1100"/>
        </a:p>
      </dgm:t>
    </dgm:pt>
    <dgm:pt modelId="{55D055A9-077A-4BCC-AA52-A1DDC9965552}">
      <dgm:prSet phldrT="[Texto]" custT="1"/>
      <dgm:spPr>
        <a:solidFill>
          <a:schemeClr val="accent1">
            <a:lumMod val="75000"/>
          </a:schemeClr>
        </a:solidFill>
      </dgm:spPr>
      <dgm:t>
        <a:bodyPr/>
        <a:lstStyle/>
        <a:p>
          <a:r>
            <a:rPr lang="es-CO" sz="1600" dirty="0" smtClean="0"/>
            <a:t>Verificación de Cobertura</a:t>
          </a:r>
          <a:endParaRPr lang="es-CO" sz="1600" dirty="0"/>
        </a:p>
      </dgm:t>
    </dgm:pt>
    <dgm:pt modelId="{F64D9843-859B-45BE-8C81-CA6D47BAB83C}" type="parTrans" cxnId="{6154775B-25CA-4575-B824-D5066995BF75}">
      <dgm:prSet/>
      <dgm:spPr/>
      <dgm:t>
        <a:bodyPr/>
        <a:lstStyle/>
        <a:p>
          <a:endParaRPr lang="es-CO" sz="3200"/>
        </a:p>
      </dgm:t>
    </dgm:pt>
    <dgm:pt modelId="{545D31A0-D263-4827-87CE-211B9E3BB189}" type="sibTrans" cxnId="{6154775B-25CA-4575-B824-D5066995BF75}">
      <dgm:prSet custT="1"/>
      <dgm:spPr/>
      <dgm:t>
        <a:bodyPr/>
        <a:lstStyle/>
        <a:p>
          <a:endParaRPr lang="es-CO" sz="1100"/>
        </a:p>
      </dgm:t>
    </dgm:pt>
    <dgm:pt modelId="{A2440A25-816F-496A-BD77-0CE1102EA24C}">
      <dgm:prSet phldrT="[Texto]" custT="1"/>
      <dgm:spPr/>
      <dgm:t>
        <a:bodyPr/>
        <a:lstStyle/>
        <a:p>
          <a:r>
            <a:rPr lang="es-CO" sz="1500" dirty="0" smtClean="0"/>
            <a:t>Solicitud Documentos</a:t>
          </a:r>
          <a:endParaRPr lang="es-CO" sz="1500" dirty="0"/>
        </a:p>
      </dgm:t>
    </dgm:pt>
    <dgm:pt modelId="{1F3EAB3B-8D1E-4DC3-BFB4-F3E3E662D965}" type="parTrans" cxnId="{ABD19A8E-E1DF-4E68-91CC-66724B9E4C57}">
      <dgm:prSet/>
      <dgm:spPr/>
      <dgm:t>
        <a:bodyPr/>
        <a:lstStyle/>
        <a:p>
          <a:endParaRPr lang="es-CO" sz="3200"/>
        </a:p>
      </dgm:t>
    </dgm:pt>
    <dgm:pt modelId="{4A3DA4C5-744B-46C2-8732-86613EFC51A4}" type="sibTrans" cxnId="{ABD19A8E-E1DF-4E68-91CC-66724B9E4C57}">
      <dgm:prSet/>
      <dgm:spPr/>
      <dgm:t>
        <a:bodyPr/>
        <a:lstStyle/>
        <a:p>
          <a:endParaRPr lang="es-CO" sz="3200"/>
        </a:p>
      </dgm:t>
    </dgm:pt>
    <dgm:pt modelId="{DAD9EA3F-D81E-4285-9017-311CA14A7ED7}">
      <dgm:prSet phldrT="[Texto]" custT="1"/>
      <dgm:spPr>
        <a:solidFill>
          <a:schemeClr val="accent1">
            <a:lumMod val="75000"/>
          </a:schemeClr>
        </a:solidFill>
      </dgm:spPr>
      <dgm:t>
        <a:bodyPr/>
        <a:lstStyle/>
        <a:p>
          <a:r>
            <a:rPr lang="es-CO" sz="1600" dirty="0" smtClean="0"/>
            <a:t>Línea de Asistencia</a:t>
          </a:r>
        </a:p>
        <a:p>
          <a:r>
            <a:rPr lang="es-CO" sz="1400" dirty="0" smtClean="0"/>
            <a:t>ACE (ANDI Asistencia)</a:t>
          </a:r>
          <a:endParaRPr lang="es-CO" sz="1400" dirty="0"/>
        </a:p>
      </dgm:t>
    </dgm:pt>
    <dgm:pt modelId="{CC04221C-60C1-4B6B-B089-9E82FA9F8D28}" type="parTrans" cxnId="{0BBEC4B5-90DF-4B4E-8619-CA7A52C4A043}">
      <dgm:prSet/>
      <dgm:spPr/>
      <dgm:t>
        <a:bodyPr/>
        <a:lstStyle/>
        <a:p>
          <a:endParaRPr lang="es-CO" sz="3200"/>
        </a:p>
      </dgm:t>
    </dgm:pt>
    <dgm:pt modelId="{F6DEFC04-4178-47D1-ABE5-BC91F847FAE2}" type="sibTrans" cxnId="{0BBEC4B5-90DF-4B4E-8619-CA7A52C4A043}">
      <dgm:prSet custT="1"/>
      <dgm:spPr/>
      <dgm:t>
        <a:bodyPr/>
        <a:lstStyle/>
        <a:p>
          <a:endParaRPr lang="es-CO" sz="1100"/>
        </a:p>
      </dgm:t>
    </dgm:pt>
    <dgm:pt modelId="{9AFC1F1D-04D7-41EB-9E13-C60F320CCCBB}" type="pres">
      <dgm:prSet presAssocID="{1AD4CDA6-A93C-4177-BA0D-25911332507D}" presName="Name0" presStyleCnt="0">
        <dgm:presLayoutVars>
          <dgm:dir/>
          <dgm:resizeHandles val="exact"/>
        </dgm:presLayoutVars>
      </dgm:prSet>
      <dgm:spPr/>
    </dgm:pt>
    <dgm:pt modelId="{E85602F5-793D-48F8-B80B-30C3894513ED}" type="pres">
      <dgm:prSet presAssocID="{D4C0218E-FEAF-450F-988E-357A20BB7964}" presName="node" presStyleLbl="node1" presStyleIdx="0" presStyleCnt="4">
        <dgm:presLayoutVars>
          <dgm:bulletEnabled val="1"/>
        </dgm:presLayoutVars>
      </dgm:prSet>
      <dgm:spPr/>
      <dgm:t>
        <a:bodyPr/>
        <a:lstStyle/>
        <a:p>
          <a:endParaRPr lang="es-CO"/>
        </a:p>
      </dgm:t>
    </dgm:pt>
    <dgm:pt modelId="{E2102AC8-197D-41C5-8ADF-9062F0D4D639}" type="pres">
      <dgm:prSet presAssocID="{B23F5CE5-FFA7-49C7-AFE6-30FBDEDC11D6}" presName="sibTrans" presStyleLbl="sibTrans2D1" presStyleIdx="0" presStyleCnt="3"/>
      <dgm:spPr/>
      <dgm:t>
        <a:bodyPr/>
        <a:lstStyle/>
        <a:p>
          <a:endParaRPr lang="es-CO"/>
        </a:p>
      </dgm:t>
    </dgm:pt>
    <dgm:pt modelId="{4E676EC8-25BE-4AB9-80D2-127881F74C39}" type="pres">
      <dgm:prSet presAssocID="{B23F5CE5-FFA7-49C7-AFE6-30FBDEDC11D6}" presName="connectorText" presStyleLbl="sibTrans2D1" presStyleIdx="0" presStyleCnt="3"/>
      <dgm:spPr/>
      <dgm:t>
        <a:bodyPr/>
        <a:lstStyle/>
        <a:p>
          <a:endParaRPr lang="es-CO"/>
        </a:p>
      </dgm:t>
    </dgm:pt>
    <dgm:pt modelId="{9E2ECCA0-0922-42AF-A3A2-C6A5797A1EC5}" type="pres">
      <dgm:prSet presAssocID="{DAD9EA3F-D81E-4285-9017-311CA14A7ED7}" presName="node" presStyleLbl="node1" presStyleIdx="1" presStyleCnt="4">
        <dgm:presLayoutVars>
          <dgm:bulletEnabled val="1"/>
        </dgm:presLayoutVars>
      </dgm:prSet>
      <dgm:spPr/>
      <dgm:t>
        <a:bodyPr/>
        <a:lstStyle/>
        <a:p>
          <a:endParaRPr lang="es-CO"/>
        </a:p>
      </dgm:t>
    </dgm:pt>
    <dgm:pt modelId="{63BEE814-075F-4752-B403-9CC38BC121B8}" type="pres">
      <dgm:prSet presAssocID="{F6DEFC04-4178-47D1-ABE5-BC91F847FAE2}" presName="sibTrans" presStyleLbl="sibTrans2D1" presStyleIdx="1" presStyleCnt="3"/>
      <dgm:spPr/>
      <dgm:t>
        <a:bodyPr/>
        <a:lstStyle/>
        <a:p>
          <a:endParaRPr lang="es-CO"/>
        </a:p>
      </dgm:t>
    </dgm:pt>
    <dgm:pt modelId="{01C0F713-4C20-41F1-897E-03CD195B78E4}" type="pres">
      <dgm:prSet presAssocID="{F6DEFC04-4178-47D1-ABE5-BC91F847FAE2}" presName="connectorText" presStyleLbl="sibTrans2D1" presStyleIdx="1" presStyleCnt="3"/>
      <dgm:spPr/>
      <dgm:t>
        <a:bodyPr/>
        <a:lstStyle/>
        <a:p>
          <a:endParaRPr lang="es-CO"/>
        </a:p>
      </dgm:t>
    </dgm:pt>
    <dgm:pt modelId="{E4D71348-FF49-4E8E-8E31-1CDDCECCC08C}" type="pres">
      <dgm:prSet presAssocID="{55D055A9-077A-4BCC-AA52-A1DDC9965552}" presName="node" presStyleLbl="node1" presStyleIdx="2" presStyleCnt="4">
        <dgm:presLayoutVars>
          <dgm:bulletEnabled val="1"/>
        </dgm:presLayoutVars>
      </dgm:prSet>
      <dgm:spPr/>
      <dgm:t>
        <a:bodyPr/>
        <a:lstStyle/>
        <a:p>
          <a:endParaRPr lang="es-CO"/>
        </a:p>
      </dgm:t>
    </dgm:pt>
    <dgm:pt modelId="{ABD1CAD3-0875-4225-B73C-36F9F2B42444}" type="pres">
      <dgm:prSet presAssocID="{545D31A0-D263-4827-87CE-211B9E3BB189}" presName="sibTrans" presStyleLbl="sibTrans2D1" presStyleIdx="2" presStyleCnt="3"/>
      <dgm:spPr/>
      <dgm:t>
        <a:bodyPr/>
        <a:lstStyle/>
        <a:p>
          <a:endParaRPr lang="es-CO"/>
        </a:p>
      </dgm:t>
    </dgm:pt>
    <dgm:pt modelId="{F7C4F7CB-7838-48F0-98F2-B3292B1E4FC4}" type="pres">
      <dgm:prSet presAssocID="{545D31A0-D263-4827-87CE-211B9E3BB189}" presName="connectorText" presStyleLbl="sibTrans2D1" presStyleIdx="2" presStyleCnt="3"/>
      <dgm:spPr/>
      <dgm:t>
        <a:bodyPr/>
        <a:lstStyle/>
        <a:p>
          <a:endParaRPr lang="es-CO"/>
        </a:p>
      </dgm:t>
    </dgm:pt>
    <dgm:pt modelId="{7F5047EC-0E7E-4931-B0D1-82BA6959C45F}" type="pres">
      <dgm:prSet presAssocID="{A2440A25-816F-496A-BD77-0CE1102EA24C}" presName="node" presStyleLbl="node1" presStyleIdx="3" presStyleCnt="4">
        <dgm:presLayoutVars>
          <dgm:bulletEnabled val="1"/>
        </dgm:presLayoutVars>
      </dgm:prSet>
      <dgm:spPr/>
      <dgm:t>
        <a:bodyPr/>
        <a:lstStyle/>
        <a:p>
          <a:endParaRPr lang="es-CO"/>
        </a:p>
      </dgm:t>
    </dgm:pt>
  </dgm:ptLst>
  <dgm:cxnLst>
    <dgm:cxn modelId="{65CA5B0E-19D6-4950-BA64-B73E98B700FC}" type="presOf" srcId="{D4C0218E-FEAF-450F-988E-357A20BB7964}" destId="{E85602F5-793D-48F8-B80B-30C3894513ED}" srcOrd="0" destOrd="0" presId="urn:microsoft.com/office/officeart/2005/8/layout/process1"/>
    <dgm:cxn modelId="{A6DD4EC6-88FC-430B-980C-82C87E3ACC15}" type="presOf" srcId="{F6DEFC04-4178-47D1-ABE5-BC91F847FAE2}" destId="{63BEE814-075F-4752-B403-9CC38BC121B8}" srcOrd="0" destOrd="0" presId="urn:microsoft.com/office/officeart/2005/8/layout/process1"/>
    <dgm:cxn modelId="{6154775B-25CA-4575-B824-D5066995BF75}" srcId="{1AD4CDA6-A93C-4177-BA0D-25911332507D}" destId="{55D055A9-077A-4BCC-AA52-A1DDC9965552}" srcOrd="2" destOrd="0" parTransId="{F64D9843-859B-45BE-8C81-CA6D47BAB83C}" sibTransId="{545D31A0-D263-4827-87CE-211B9E3BB189}"/>
    <dgm:cxn modelId="{6B8D29BA-0841-4069-9FAF-31B378CFF5D2}" type="presOf" srcId="{55D055A9-077A-4BCC-AA52-A1DDC9965552}" destId="{E4D71348-FF49-4E8E-8E31-1CDDCECCC08C}" srcOrd="0" destOrd="0" presId="urn:microsoft.com/office/officeart/2005/8/layout/process1"/>
    <dgm:cxn modelId="{5A3FD78B-EE89-4CCC-92DC-87E21119998A}" srcId="{1AD4CDA6-A93C-4177-BA0D-25911332507D}" destId="{D4C0218E-FEAF-450F-988E-357A20BB7964}" srcOrd="0" destOrd="0" parTransId="{9C487866-376B-42F5-B27C-2D75886519BC}" sibTransId="{B23F5CE5-FFA7-49C7-AFE6-30FBDEDC11D6}"/>
    <dgm:cxn modelId="{414D5F0F-414D-4A7A-ACE8-03F78771117F}" type="presOf" srcId="{1AD4CDA6-A93C-4177-BA0D-25911332507D}" destId="{9AFC1F1D-04D7-41EB-9E13-C60F320CCCBB}" srcOrd="0" destOrd="0" presId="urn:microsoft.com/office/officeart/2005/8/layout/process1"/>
    <dgm:cxn modelId="{85E35B9B-AA9E-423B-BF54-83E3850C4AF3}" type="presOf" srcId="{F6DEFC04-4178-47D1-ABE5-BC91F847FAE2}" destId="{01C0F713-4C20-41F1-897E-03CD195B78E4}" srcOrd="1" destOrd="0" presId="urn:microsoft.com/office/officeart/2005/8/layout/process1"/>
    <dgm:cxn modelId="{54BE539C-65AC-4DA1-A8DB-7BB749F29CF6}" type="presOf" srcId="{B23F5CE5-FFA7-49C7-AFE6-30FBDEDC11D6}" destId="{E2102AC8-197D-41C5-8ADF-9062F0D4D639}" srcOrd="0" destOrd="0" presId="urn:microsoft.com/office/officeart/2005/8/layout/process1"/>
    <dgm:cxn modelId="{2E8E3F13-CCF1-454D-84AE-3CE06CA59F82}" type="presOf" srcId="{545D31A0-D263-4827-87CE-211B9E3BB189}" destId="{F7C4F7CB-7838-48F0-98F2-B3292B1E4FC4}" srcOrd="1" destOrd="0" presId="urn:microsoft.com/office/officeart/2005/8/layout/process1"/>
    <dgm:cxn modelId="{CF1305AF-561E-4EA8-ADED-CDB4FBB3272E}" type="presOf" srcId="{545D31A0-D263-4827-87CE-211B9E3BB189}" destId="{ABD1CAD3-0875-4225-B73C-36F9F2B42444}" srcOrd="0" destOrd="0" presId="urn:microsoft.com/office/officeart/2005/8/layout/process1"/>
    <dgm:cxn modelId="{0BBEC4B5-90DF-4B4E-8619-CA7A52C4A043}" srcId="{1AD4CDA6-A93C-4177-BA0D-25911332507D}" destId="{DAD9EA3F-D81E-4285-9017-311CA14A7ED7}" srcOrd="1" destOrd="0" parTransId="{CC04221C-60C1-4B6B-B089-9E82FA9F8D28}" sibTransId="{F6DEFC04-4178-47D1-ABE5-BC91F847FAE2}"/>
    <dgm:cxn modelId="{82D5740F-C43C-4688-8FD5-821F8E758976}" type="presOf" srcId="{DAD9EA3F-D81E-4285-9017-311CA14A7ED7}" destId="{9E2ECCA0-0922-42AF-A3A2-C6A5797A1EC5}" srcOrd="0" destOrd="0" presId="urn:microsoft.com/office/officeart/2005/8/layout/process1"/>
    <dgm:cxn modelId="{ABD19A8E-E1DF-4E68-91CC-66724B9E4C57}" srcId="{1AD4CDA6-A93C-4177-BA0D-25911332507D}" destId="{A2440A25-816F-496A-BD77-0CE1102EA24C}" srcOrd="3" destOrd="0" parTransId="{1F3EAB3B-8D1E-4DC3-BFB4-F3E3E662D965}" sibTransId="{4A3DA4C5-744B-46C2-8732-86613EFC51A4}"/>
    <dgm:cxn modelId="{F1F370D4-045D-4691-A999-5CE5E52095E3}" type="presOf" srcId="{A2440A25-816F-496A-BD77-0CE1102EA24C}" destId="{7F5047EC-0E7E-4931-B0D1-82BA6959C45F}" srcOrd="0" destOrd="0" presId="urn:microsoft.com/office/officeart/2005/8/layout/process1"/>
    <dgm:cxn modelId="{21F6EBA7-EF23-4F15-99D5-A005B793650F}" type="presOf" srcId="{B23F5CE5-FFA7-49C7-AFE6-30FBDEDC11D6}" destId="{4E676EC8-25BE-4AB9-80D2-127881F74C39}" srcOrd="1" destOrd="0" presId="urn:microsoft.com/office/officeart/2005/8/layout/process1"/>
    <dgm:cxn modelId="{50018A6C-8890-4DEF-B538-656BA9BCE35D}" type="presParOf" srcId="{9AFC1F1D-04D7-41EB-9E13-C60F320CCCBB}" destId="{E85602F5-793D-48F8-B80B-30C3894513ED}" srcOrd="0" destOrd="0" presId="urn:microsoft.com/office/officeart/2005/8/layout/process1"/>
    <dgm:cxn modelId="{E6C19886-B75E-4647-8410-5DCF44915588}" type="presParOf" srcId="{9AFC1F1D-04D7-41EB-9E13-C60F320CCCBB}" destId="{E2102AC8-197D-41C5-8ADF-9062F0D4D639}" srcOrd="1" destOrd="0" presId="urn:microsoft.com/office/officeart/2005/8/layout/process1"/>
    <dgm:cxn modelId="{C685E24E-9166-494D-ACDC-205F2CF8D225}" type="presParOf" srcId="{E2102AC8-197D-41C5-8ADF-9062F0D4D639}" destId="{4E676EC8-25BE-4AB9-80D2-127881F74C39}" srcOrd="0" destOrd="0" presId="urn:microsoft.com/office/officeart/2005/8/layout/process1"/>
    <dgm:cxn modelId="{6BE85503-DD41-4408-82D2-0F1C8B2BDFDA}" type="presParOf" srcId="{9AFC1F1D-04D7-41EB-9E13-C60F320CCCBB}" destId="{9E2ECCA0-0922-42AF-A3A2-C6A5797A1EC5}" srcOrd="2" destOrd="0" presId="urn:microsoft.com/office/officeart/2005/8/layout/process1"/>
    <dgm:cxn modelId="{A36DE502-0612-4690-A47B-54B923D1D543}" type="presParOf" srcId="{9AFC1F1D-04D7-41EB-9E13-C60F320CCCBB}" destId="{63BEE814-075F-4752-B403-9CC38BC121B8}" srcOrd="3" destOrd="0" presId="urn:microsoft.com/office/officeart/2005/8/layout/process1"/>
    <dgm:cxn modelId="{D87BD67D-3588-451D-9ABB-64121F4E5C44}" type="presParOf" srcId="{63BEE814-075F-4752-B403-9CC38BC121B8}" destId="{01C0F713-4C20-41F1-897E-03CD195B78E4}" srcOrd="0" destOrd="0" presId="urn:microsoft.com/office/officeart/2005/8/layout/process1"/>
    <dgm:cxn modelId="{ECEFA4DB-8CD2-4E43-9D18-3ED109EBDC6E}" type="presParOf" srcId="{9AFC1F1D-04D7-41EB-9E13-C60F320CCCBB}" destId="{E4D71348-FF49-4E8E-8E31-1CDDCECCC08C}" srcOrd="4" destOrd="0" presId="urn:microsoft.com/office/officeart/2005/8/layout/process1"/>
    <dgm:cxn modelId="{794BE3AF-C250-486C-A36B-F0FE0EDC3B35}" type="presParOf" srcId="{9AFC1F1D-04D7-41EB-9E13-C60F320CCCBB}" destId="{ABD1CAD3-0875-4225-B73C-36F9F2B42444}" srcOrd="5" destOrd="0" presId="urn:microsoft.com/office/officeart/2005/8/layout/process1"/>
    <dgm:cxn modelId="{9D3E93FF-1743-497E-AAEB-FFEFCD3282C0}" type="presParOf" srcId="{ABD1CAD3-0875-4225-B73C-36F9F2B42444}" destId="{F7C4F7CB-7838-48F0-98F2-B3292B1E4FC4}" srcOrd="0" destOrd="0" presId="urn:microsoft.com/office/officeart/2005/8/layout/process1"/>
    <dgm:cxn modelId="{1913E885-80FF-4A2C-B5FE-8BBD2957A71D}" type="presParOf" srcId="{9AFC1F1D-04D7-41EB-9E13-C60F320CCCBB}" destId="{7F5047EC-0E7E-4931-B0D1-82BA6959C45F}"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C94BD67-59C1-45F6-9AD3-CD8148C30B5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s-CO"/>
        </a:p>
      </dgm:t>
    </dgm:pt>
    <dgm:pt modelId="{CB75D513-69CC-40FF-BCC7-BEE9A42D84FF}">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Recepción de Documentación vía E-mail</a:t>
          </a:r>
        </a:p>
        <a:p>
          <a:r>
            <a:rPr lang="es-CO" sz="1400" dirty="0" smtClean="0"/>
            <a:t> ANDI Asistencia</a:t>
          </a:r>
          <a:endParaRPr lang="es-CO" sz="1400" dirty="0"/>
        </a:p>
      </dgm:t>
    </dgm:pt>
    <dgm:pt modelId="{17543D95-D986-4547-8BAC-44AC99D2FA0A}" type="parTrans" cxnId="{41EF1F5B-DC4E-4B94-B6DE-80AD1269BDA7}">
      <dgm:prSet/>
      <dgm:spPr/>
      <dgm:t>
        <a:bodyPr/>
        <a:lstStyle/>
        <a:p>
          <a:endParaRPr lang="es-CO"/>
        </a:p>
      </dgm:t>
    </dgm:pt>
    <dgm:pt modelId="{0B8736B6-18E2-476F-8736-1DF2640366A2}" type="sibTrans" cxnId="{41EF1F5B-DC4E-4B94-B6DE-80AD1269BDA7}">
      <dgm:prSet/>
      <dgm:spPr/>
      <dgm:t>
        <a:bodyPr/>
        <a:lstStyle/>
        <a:p>
          <a:endParaRPr lang="es-CO"/>
        </a:p>
      </dgm:t>
    </dgm:pt>
    <dgm:pt modelId="{7FBF3C7B-7A5B-453A-8445-9D644EBFE0A1}">
      <dgm:prSet phldrT="[Texto]" custT="1"/>
      <dgm:spPr>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600" dirty="0" smtClean="0"/>
            <a:t>Análisis del Caso</a:t>
          </a:r>
          <a:endParaRPr lang="es-CO" sz="1600" dirty="0"/>
        </a:p>
      </dgm:t>
    </dgm:pt>
    <dgm:pt modelId="{12C147F2-F99E-42BA-A52C-5BA05A768681}" type="parTrans" cxnId="{F35FC419-C066-40DA-9959-B0F1A9B896C0}">
      <dgm:prSet/>
      <dgm:spPr/>
      <dgm:t>
        <a:bodyPr/>
        <a:lstStyle/>
        <a:p>
          <a:endParaRPr lang="es-CO"/>
        </a:p>
      </dgm:t>
    </dgm:pt>
    <dgm:pt modelId="{E8DCF950-72B3-4252-B009-567C4E4F1E02}" type="sibTrans" cxnId="{F35FC419-C066-40DA-9959-B0F1A9B896C0}">
      <dgm:prSet/>
      <dgm:spPr/>
      <dgm:t>
        <a:bodyPr/>
        <a:lstStyle/>
        <a:p>
          <a:endParaRPr lang="es-CO"/>
        </a:p>
      </dgm:t>
    </dgm:pt>
    <dgm:pt modelId="{7FB21389-D556-4D9F-BF8F-ECE1DF663D66}">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Solicitud Documentos Adicionales</a:t>
          </a:r>
          <a:endParaRPr lang="es-CO" sz="1400" dirty="0"/>
        </a:p>
      </dgm:t>
    </dgm:pt>
    <dgm:pt modelId="{F925EAC7-4AAD-4139-9ED1-9B7307FC1F34}" type="parTrans" cxnId="{A21BECB9-D245-44DE-BCA9-12FEDF520C80}">
      <dgm:prSet/>
      <dgm:spPr/>
      <dgm:t>
        <a:bodyPr/>
        <a:lstStyle/>
        <a:p>
          <a:endParaRPr lang="es-CO"/>
        </a:p>
      </dgm:t>
    </dgm:pt>
    <dgm:pt modelId="{1F36A8E3-EA41-44BC-97B5-799235196DE2}" type="sibTrans" cxnId="{A21BECB9-D245-44DE-BCA9-12FEDF520C80}">
      <dgm:prSet/>
      <dgm:spPr/>
      <dgm:t>
        <a:bodyPr/>
        <a:lstStyle/>
        <a:p>
          <a:endParaRPr lang="es-CO"/>
        </a:p>
      </dgm:t>
    </dgm:pt>
    <dgm:pt modelId="{9E306982-5BD7-435D-A494-8CB1C1497571}">
      <dgm:prSet phldrT="[Texto]" custT="1"/>
      <dgm:spPr>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Fin del Análisis del Caso</a:t>
          </a:r>
          <a:endParaRPr lang="es-CO" sz="1400" dirty="0"/>
        </a:p>
      </dgm:t>
    </dgm:pt>
    <dgm:pt modelId="{969AFD3D-45FD-4AE4-9F75-DD5C5C899A85}" type="parTrans" cxnId="{65E934F6-6D97-46F0-B65C-D7EB312594A6}">
      <dgm:prSet/>
      <dgm:spPr/>
      <dgm:t>
        <a:bodyPr/>
        <a:lstStyle/>
        <a:p>
          <a:endParaRPr lang="es-CO"/>
        </a:p>
      </dgm:t>
    </dgm:pt>
    <dgm:pt modelId="{69DBADC7-22C9-4AC2-A8F5-12341C07AA1A}" type="sibTrans" cxnId="{65E934F6-6D97-46F0-B65C-D7EB312594A6}">
      <dgm:prSet/>
      <dgm:spPr/>
      <dgm:t>
        <a:bodyPr/>
        <a:lstStyle/>
        <a:p>
          <a:endParaRPr lang="es-CO"/>
        </a:p>
      </dgm:t>
    </dgm:pt>
    <dgm:pt modelId="{F1760580-0340-4E51-A9F3-9905A3923157}" type="pres">
      <dgm:prSet presAssocID="{BC94BD67-59C1-45F6-9AD3-CD8148C30B52}" presName="CompostProcess" presStyleCnt="0">
        <dgm:presLayoutVars>
          <dgm:dir/>
          <dgm:resizeHandles val="exact"/>
        </dgm:presLayoutVars>
      </dgm:prSet>
      <dgm:spPr/>
      <dgm:t>
        <a:bodyPr/>
        <a:lstStyle/>
        <a:p>
          <a:endParaRPr lang="es-CO"/>
        </a:p>
      </dgm:t>
    </dgm:pt>
    <dgm:pt modelId="{343E10CA-696C-4C53-A4A9-DB7DFCC69496}" type="pres">
      <dgm:prSet presAssocID="{BC94BD67-59C1-45F6-9AD3-CD8148C30B52}" presName="arrow" presStyleLbl="bgShp" presStyleIdx="0" presStyleCnt="1" custScaleX="113235" custLinFactNeighborX="-2206" custLinFactNeighborY="64279"/>
      <dgm:spPr/>
      <dgm:t>
        <a:bodyPr/>
        <a:lstStyle/>
        <a:p>
          <a:endParaRPr lang="es-CO"/>
        </a:p>
      </dgm:t>
    </dgm:pt>
    <dgm:pt modelId="{A571C2B8-FF85-4550-AD0F-5AF1BD58337C}" type="pres">
      <dgm:prSet presAssocID="{BC94BD67-59C1-45F6-9AD3-CD8148C30B52}" presName="linearProcess" presStyleCnt="0"/>
      <dgm:spPr/>
      <dgm:t>
        <a:bodyPr/>
        <a:lstStyle/>
        <a:p>
          <a:endParaRPr lang="es-CO"/>
        </a:p>
      </dgm:t>
    </dgm:pt>
    <dgm:pt modelId="{2B13AE9D-1249-49CD-A974-9C0B6CB78579}" type="pres">
      <dgm:prSet presAssocID="{CB75D513-69CC-40FF-BCC7-BEE9A42D84FF}" presName="textNode" presStyleLbl="node1" presStyleIdx="0" presStyleCnt="4" custScaleX="148574">
        <dgm:presLayoutVars>
          <dgm:bulletEnabled val="1"/>
        </dgm:presLayoutVars>
      </dgm:prSet>
      <dgm:spPr/>
      <dgm:t>
        <a:bodyPr/>
        <a:lstStyle/>
        <a:p>
          <a:endParaRPr lang="es-CO"/>
        </a:p>
      </dgm:t>
    </dgm:pt>
    <dgm:pt modelId="{B2FC8FA0-C4A4-4499-9CA5-313DED0C87FE}" type="pres">
      <dgm:prSet presAssocID="{0B8736B6-18E2-476F-8736-1DF2640366A2}" presName="sibTrans" presStyleCnt="0"/>
      <dgm:spPr/>
      <dgm:t>
        <a:bodyPr/>
        <a:lstStyle/>
        <a:p>
          <a:endParaRPr lang="es-CO"/>
        </a:p>
      </dgm:t>
    </dgm:pt>
    <dgm:pt modelId="{1D44A888-E519-4494-A260-38EB673028CF}" type="pres">
      <dgm:prSet presAssocID="{7FBF3C7B-7A5B-453A-8445-9D644EBFE0A1}" presName="textNode" presStyleLbl="node1" presStyleIdx="1" presStyleCnt="4">
        <dgm:presLayoutVars>
          <dgm:bulletEnabled val="1"/>
        </dgm:presLayoutVars>
      </dgm:prSet>
      <dgm:spPr/>
      <dgm:t>
        <a:bodyPr/>
        <a:lstStyle/>
        <a:p>
          <a:endParaRPr lang="es-CO"/>
        </a:p>
      </dgm:t>
    </dgm:pt>
    <dgm:pt modelId="{D46C5460-6409-43BB-8639-C522A075CE02}" type="pres">
      <dgm:prSet presAssocID="{E8DCF950-72B3-4252-B009-567C4E4F1E02}" presName="sibTrans" presStyleCnt="0"/>
      <dgm:spPr/>
      <dgm:t>
        <a:bodyPr/>
        <a:lstStyle/>
        <a:p>
          <a:endParaRPr lang="es-CO"/>
        </a:p>
      </dgm:t>
    </dgm:pt>
    <dgm:pt modelId="{DE1537C5-6DC5-4A3B-AA8C-1FC248C028BD}" type="pres">
      <dgm:prSet presAssocID="{7FB21389-D556-4D9F-BF8F-ECE1DF663D66}" presName="textNode" presStyleLbl="node1" presStyleIdx="2" presStyleCnt="4" custScaleX="136272">
        <dgm:presLayoutVars>
          <dgm:bulletEnabled val="1"/>
        </dgm:presLayoutVars>
      </dgm:prSet>
      <dgm:spPr/>
      <dgm:t>
        <a:bodyPr/>
        <a:lstStyle/>
        <a:p>
          <a:endParaRPr lang="es-CO"/>
        </a:p>
      </dgm:t>
    </dgm:pt>
    <dgm:pt modelId="{D2DE417B-80D1-4B48-9363-406B4CAF24E9}" type="pres">
      <dgm:prSet presAssocID="{1F36A8E3-EA41-44BC-97B5-799235196DE2}" presName="sibTrans" presStyleCnt="0"/>
      <dgm:spPr/>
      <dgm:t>
        <a:bodyPr/>
        <a:lstStyle/>
        <a:p>
          <a:endParaRPr lang="es-CO"/>
        </a:p>
      </dgm:t>
    </dgm:pt>
    <dgm:pt modelId="{582D0A9A-B924-42E2-857B-51F69B9742A9}" type="pres">
      <dgm:prSet presAssocID="{9E306982-5BD7-435D-A494-8CB1C1497571}" presName="textNode" presStyleLbl="node1" presStyleIdx="3" presStyleCnt="4">
        <dgm:presLayoutVars>
          <dgm:bulletEnabled val="1"/>
        </dgm:presLayoutVars>
      </dgm:prSet>
      <dgm:spPr/>
      <dgm:t>
        <a:bodyPr/>
        <a:lstStyle/>
        <a:p>
          <a:endParaRPr lang="es-CO"/>
        </a:p>
      </dgm:t>
    </dgm:pt>
  </dgm:ptLst>
  <dgm:cxnLst>
    <dgm:cxn modelId="{F35FC419-C066-40DA-9959-B0F1A9B896C0}" srcId="{BC94BD67-59C1-45F6-9AD3-CD8148C30B52}" destId="{7FBF3C7B-7A5B-453A-8445-9D644EBFE0A1}" srcOrd="1" destOrd="0" parTransId="{12C147F2-F99E-42BA-A52C-5BA05A768681}" sibTransId="{E8DCF950-72B3-4252-B009-567C4E4F1E02}"/>
    <dgm:cxn modelId="{72165668-A1B4-4963-835D-B706D540A993}" type="presOf" srcId="{7FBF3C7B-7A5B-453A-8445-9D644EBFE0A1}" destId="{1D44A888-E519-4494-A260-38EB673028CF}" srcOrd="0" destOrd="0" presId="urn:microsoft.com/office/officeart/2005/8/layout/hProcess9"/>
    <dgm:cxn modelId="{69185173-AA5E-4999-92B4-5BD40A51818F}" type="presOf" srcId="{7FB21389-D556-4D9F-BF8F-ECE1DF663D66}" destId="{DE1537C5-6DC5-4A3B-AA8C-1FC248C028BD}" srcOrd="0" destOrd="0" presId="urn:microsoft.com/office/officeart/2005/8/layout/hProcess9"/>
    <dgm:cxn modelId="{65E934F6-6D97-46F0-B65C-D7EB312594A6}" srcId="{BC94BD67-59C1-45F6-9AD3-CD8148C30B52}" destId="{9E306982-5BD7-435D-A494-8CB1C1497571}" srcOrd="3" destOrd="0" parTransId="{969AFD3D-45FD-4AE4-9F75-DD5C5C899A85}" sibTransId="{69DBADC7-22C9-4AC2-A8F5-12341C07AA1A}"/>
    <dgm:cxn modelId="{3A819A6C-031B-46C5-A788-4171317B65ED}" type="presOf" srcId="{9E306982-5BD7-435D-A494-8CB1C1497571}" destId="{582D0A9A-B924-42E2-857B-51F69B9742A9}" srcOrd="0" destOrd="0" presId="urn:microsoft.com/office/officeart/2005/8/layout/hProcess9"/>
    <dgm:cxn modelId="{A21BECB9-D245-44DE-BCA9-12FEDF520C80}" srcId="{BC94BD67-59C1-45F6-9AD3-CD8148C30B52}" destId="{7FB21389-D556-4D9F-BF8F-ECE1DF663D66}" srcOrd="2" destOrd="0" parTransId="{F925EAC7-4AAD-4139-9ED1-9B7307FC1F34}" sibTransId="{1F36A8E3-EA41-44BC-97B5-799235196DE2}"/>
    <dgm:cxn modelId="{39C9B215-007A-4D83-8D9B-6E4C1311D9CB}" type="presOf" srcId="{CB75D513-69CC-40FF-BCC7-BEE9A42D84FF}" destId="{2B13AE9D-1249-49CD-A974-9C0B6CB78579}" srcOrd="0" destOrd="0" presId="urn:microsoft.com/office/officeart/2005/8/layout/hProcess9"/>
    <dgm:cxn modelId="{4292624D-D7F2-4C7B-AF8E-AF673691ED82}" type="presOf" srcId="{BC94BD67-59C1-45F6-9AD3-CD8148C30B52}" destId="{F1760580-0340-4E51-A9F3-9905A3923157}" srcOrd="0" destOrd="0" presId="urn:microsoft.com/office/officeart/2005/8/layout/hProcess9"/>
    <dgm:cxn modelId="{41EF1F5B-DC4E-4B94-B6DE-80AD1269BDA7}" srcId="{BC94BD67-59C1-45F6-9AD3-CD8148C30B52}" destId="{CB75D513-69CC-40FF-BCC7-BEE9A42D84FF}" srcOrd="0" destOrd="0" parTransId="{17543D95-D986-4547-8BAC-44AC99D2FA0A}" sibTransId="{0B8736B6-18E2-476F-8736-1DF2640366A2}"/>
    <dgm:cxn modelId="{6AB909E3-656C-4C2C-8654-DDE40B847428}" type="presParOf" srcId="{F1760580-0340-4E51-A9F3-9905A3923157}" destId="{343E10CA-696C-4C53-A4A9-DB7DFCC69496}" srcOrd="0" destOrd="0" presId="urn:microsoft.com/office/officeart/2005/8/layout/hProcess9"/>
    <dgm:cxn modelId="{82421D01-E9CB-45E5-99C7-F47B11DFBBC2}" type="presParOf" srcId="{F1760580-0340-4E51-A9F3-9905A3923157}" destId="{A571C2B8-FF85-4550-AD0F-5AF1BD58337C}" srcOrd="1" destOrd="0" presId="urn:microsoft.com/office/officeart/2005/8/layout/hProcess9"/>
    <dgm:cxn modelId="{B066966C-18C7-4431-B35C-66CA450D3429}" type="presParOf" srcId="{A571C2B8-FF85-4550-AD0F-5AF1BD58337C}" destId="{2B13AE9D-1249-49CD-A974-9C0B6CB78579}" srcOrd="0" destOrd="0" presId="urn:microsoft.com/office/officeart/2005/8/layout/hProcess9"/>
    <dgm:cxn modelId="{280F3D8B-362C-4F5A-828F-17135D310902}" type="presParOf" srcId="{A571C2B8-FF85-4550-AD0F-5AF1BD58337C}" destId="{B2FC8FA0-C4A4-4499-9CA5-313DED0C87FE}" srcOrd="1" destOrd="0" presId="urn:microsoft.com/office/officeart/2005/8/layout/hProcess9"/>
    <dgm:cxn modelId="{B9ACE56E-522E-4E07-A2DD-03C6471F20C2}" type="presParOf" srcId="{A571C2B8-FF85-4550-AD0F-5AF1BD58337C}" destId="{1D44A888-E519-4494-A260-38EB673028CF}" srcOrd="2" destOrd="0" presId="urn:microsoft.com/office/officeart/2005/8/layout/hProcess9"/>
    <dgm:cxn modelId="{8E723343-88E2-4855-AFC5-1D168E3719E9}" type="presParOf" srcId="{A571C2B8-FF85-4550-AD0F-5AF1BD58337C}" destId="{D46C5460-6409-43BB-8639-C522A075CE02}" srcOrd="3" destOrd="0" presId="urn:microsoft.com/office/officeart/2005/8/layout/hProcess9"/>
    <dgm:cxn modelId="{D7FE555E-D2AA-4AE7-B4AA-5ECCEFFE9217}" type="presParOf" srcId="{A571C2B8-FF85-4550-AD0F-5AF1BD58337C}" destId="{DE1537C5-6DC5-4A3B-AA8C-1FC248C028BD}" srcOrd="4" destOrd="0" presId="urn:microsoft.com/office/officeart/2005/8/layout/hProcess9"/>
    <dgm:cxn modelId="{6B10A72B-421A-4A9D-8C95-807F772BD71F}" type="presParOf" srcId="{A571C2B8-FF85-4550-AD0F-5AF1BD58337C}" destId="{D2DE417B-80D1-4B48-9363-406B4CAF24E9}" srcOrd="5" destOrd="0" presId="urn:microsoft.com/office/officeart/2005/8/layout/hProcess9"/>
    <dgm:cxn modelId="{606DE6F0-4A98-4056-9B91-BF472901D2DC}" type="presParOf" srcId="{A571C2B8-FF85-4550-AD0F-5AF1BD58337C}" destId="{582D0A9A-B924-42E2-857B-51F69B9742A9}" srcOrd="6"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25BDE30-693F-4B09-817A-080ABF0E1BE1}" type="doc">
      <dgm:prSet loTypeId="urn:microsoft.com/office/officeart/2005/8/layout/vList6" loCatId="list" qsTypeId="urn:microsoft.com/office/officeart/2005/8/quickstyle/simple4" qsCatId="simple" csTypeId="urn:microsoft.com/office/officeart/2005/8/colors/accent1_2" csCatId="accent1" phldr="1"/>
      <dgm:spPr/>
      <dgm:t>
        <a:bodyPr/>
        <a:lstStyle/>
        <a:p>
          <a:endParaRPr lang="es-CO"/>
        </a:p>
      </dgm:t>
    </dgm:pt>
    <dgm:pt modelId="{EF35E099-2B37-42CA-9AA3-1006C3F3FE5D}">
      <dgm:prSet phldrT="[Texto]" custT="1"/>
      <dgm:spPr>
        <a:xfrm>
          <a:off x="115481" y="15072"/>
          <a:ext cx="1492183" cy="1597277"/>
        </a:xfrm>
      </dgm:spPr>
      <dgm:t>
        <a:bodyPr/>
        <a:lstStyle/>
        <a:p>
          <a:r>
            <a:rPr lang="es-CO" sz="2400" baseline="0" dirty="0" smtClean="0">
              <a:effectLst>
                <a:outerShdw blurRad="38100" dist="38100" dir="2700000" algn="tl">
                  <a:srgbClr val="000000">
                    <a:alpha val="43137"/>
                  </a:srgbClr>
                </a:outerShdw>
              </a:effectLst>
              <a:latin typeface="+mj-lt"/>
              <a:ea typeface="+mn-ea"/>
              <a:cs typeface="+mn-cs"/>
            </a:rPr>
            <a:t>Caso Cubierto</a:t>
          </a:r>
          <a:endParaRPr lang="es-CO" sz="2400" baseline="0" dirty="0">
            <a:effectLst>
              <a:outerShdw blurRad="38100" dist="38100" dir="2700000" algn="tl">
                <a:srgbClr val="000000">
                  <a:alpha val="43137"/>
                </a:srgbClr>
              </a:outerShdw>
            </a:effectLst>
            <a:latin typeface="+mj-lt"/>
            <a:ea typeface="+mn-ea"/>
            <a:cs typeface="+mn-cs"/>
          </a:endParaRPr>
        </a:p>
      </dgm:t>
    </dgm:pt>
    <dgm:pt modelId="{4AFD0D91-E9FF-4E69-AA08-DB51040C5E72}" type="parTrans" cxnId="{28E68078-506C-4273-B58D-8BF13B648DD4}">
      <dgm:prSet/>
      <dgm:spPr/>
      <dgm:t>
        <a:bodyPr/>
        <a:lstStyle/>
        <a:p>
          <a:endParaRPr lang="es-CO">
            <a:solidFill>
              <a:schemeClr val="tx1">
                <a:lumMod val="65000"/>
                <a:lumOff val="35000"/>
              </a:schemeClr>
            </a:solidFill>
          </a:endParaRPr>
        </a:p>
      </dgm:t>
    </dgm:pt>
    <dgm:pt modelId="{5690769A-1219-4EBF-A0D9-5EF39D64B6F7}" type="sibTrans" cxnId="{28E68078-506C-4273-B58D-8BF13B648DD4}">
      <dgm:prSet/>
      <dgm:spPr/>
      <dgm:t>
        <a:bodyPr/>
        <a:lstStyle/>
        <a:p>
          <a:endParaRPr lang="es-CO">
            <a:solidFill>
              <a:schemeClr val="tx1">
                <a:lumMod val="65000"/>
                <a:lumOff val="35000"/>
              </a:schemeClr>
            </a:solidFill>
          </a:endParaRPr>
        </a:p>
      </dgm:t>
    </dgm:pt>
    <dgm:pt modelId="{11C283EC-E5C1-46C2-B107-76963D18DD65}">
      <dgm:prSet phldrT="[Texto]" custT="1"/>
      <dgm:spPr>
        <a:xfrm>
          <a:off x="1492183" y="409"/>
          <a:ext cx="4647175" cy="1597277"/>
        </a:xfrm>
      </dgm:spPr>
      <dgm:t>
        <a:bodyPr anchor="ctr"/>
        <a:lstStyle/>
        <a:p>
          <a:r>
            <a:rPr lang="es-CO" sz="1600" baseline="0" dirty="0" smtClean="0">
              <a:latin typeface="+mj-lt"/>
              <a:ea typeface="+mn-ea"/>
              <a:cs typeface="+mn-cs"/>
            </a:rPr>
            <a:t>Liquidación del caso.</a:t>
          </a:r>
          <a:endParaRPr lang="es-CO" sz="1600" baseline="0" dirty="0">
            <a:latin typeface="+mj-lt"/>
            <a:ea typeface="+mn-ea"/>
            <a:cs typeface="+mn-cs"/>
          </a:endParaRPr>
        </a:p>
      </dgm:t>
    </dgm:pt>
    <dgm:pt modelId="{05389B4D-7783-474B-A7FF-304D727811D0}" type="parTrans" cxnId="{6F1ADD96-A0DB-4510-AB6D-DD93CE50BE32}">
      <dgm:prSet/>
      <dgm:spPr/>
      <dgm:t>
        <a:bodyPr/>
        <a:lstStyle/>
        <a:p>
          <a:endParaRPr lang="es-CO">
            <a:solidFill>
              <a:schemeClr val="tx1">
                <a:lumMod val="65000"/>
                <a:lumOff val="35000"/>
              </a:schemeClr>
            </a:solidFill>
          </a:endParaRPr>
        </a:p>
      </dgm:t>
    </dgm:pt>
    <dgm:pt modelId="{E8310832-0AE5-416A-BA4A-1290D9F21FFB}" type="sibTrans" cxnId="{6F1ADD96-A0DB-4510-AB6D-DD93CE50BE32}">
      <dgm:prSet/>
      <dgm:spPr/>
      <dgm:t>
        <a:bodyPr/>
        <a:lstStyle/>
        <a:p>
          <a:endParaRPr lang="es-CO">
            <a:solidFill>
              <a:schemeClr val="tx1">
                <a:lumMod val="65000"/>
                <a:lumOff val="35000"/>
              </a:schemeClr>
            </a:solidFill>
          </a:endParaRPr>
        </a:p>
      </dgm:t>
    </dgm:pt>
    <dgm:pt modelId="{303AAD0E-5F88-442C-A54A-208AF5A3FE9F}">
      <dgm:prSet phldrT="[Texto]" custT="1"/>
      <dgm:spPr>
        <a:xfrm>
          <a:off x="0" y="1757414"/>
          <a:ext cx="1492183" cy="1597277"/>
        </a:xfrm>
      </dgm:spPr>
      <dgm:t>
        <a:bodyPr/>
        <a:lstStyle/>
        <a:p>
          <a:r>
            <a:rPr lang="es-CO" sz="2400" smtClean="0">
              <a:effectLst>
                <a:outerShdw blurRad="38100" dist="38100" dir="2700000" algn="tl">
                  <a:srgbClr val="000000">
                    <a:alpha val="43137"/>
                  </a:srgbClr>
                </a:outerShdw>
              </a:effectLst>
              <a:latin typeface="+mj-lt"/>
              <a:ea typeface="+mn-ea"/>
              <a:cs typeface="+mn-cs"/>
            </a:rPr>
            <a:t>Caso No </a:t>
          </a:r>
          <a:r>
            <a:rPr lang="es-CO" sz="2400" dirty="0" smtClean="0">
              <a:effectLst>
                <a:outerShdw blurRad="38100" dist="38100" dir="2700000" algn="tl">
                  <a:srgbClr val="000000">
                    <a:alpha val="43137"/>
                  </a:srgbClr>
                </a:outerShdw>
              </a:effectLst>
              <a:latin typeface="+mj-lt"/>
              <a:ea typeface="+mn-ea"/>
              <a:cs typeface="+mn-cs"/>
            </a:rPr>
            <a:t>Cubierto</a:t>
          </a:r>
          <a:endParaRPr lang="es-CO" sz="2400" dirty="0">
            <a:effectLst>
              <a:outerShdw blurRad="38100" dist="38100" dir="2700000" algn="tl">
                <a:srgbClr val="000000">
                  <a:alpha val="43137"/>
                </a:srgbClr>
              </a:outerShdw>
            </a:effectLst>
            <a:latin typeface="+mj-lt"/>
            <a:ea typeface="+mn-ea"/>
            <a:cs typeface="+mn-cs"/>
          </a:endParaRPr>
        </a:p>
      </dgm:t>
    </dgm:pt>
    <dgm:pt modelId="{A31A4E99-21AE-4909-88D9-2A821C9BC95E}" type="parTrans" cxnId="{571231F4-D0E9-49FC-B08B-C56CA5B6A91C}">
      <dgm:prSet/>
      <dgm:spPr/>
      <dgm:t>
        <a:bodyPr/>
        <a:lstStyle/>
        <a:p>
          <a:endParaRPr lang="es-CO">
            <a:solidFill>
              <a:schemeClr val="tx1">
                <a:lumMod val="65000"/>
                <a:lumOff val="35000"/>
              </a:schemeClr>
            </a:solidFill>
          </a:endParaRPr>
        </a:p>
      </dgm:t>
    </dgm:pt>
    <dgm:pt modelId="{6F576295-189D-468A-B873-AEF13D2DFE68}" type="sibTrans" cxnId="{571231F4-D0E9-49FC-B08B-C56CA5B6A91C}">
      <dgm:prSet/>
      <dgm:spPr/>
      <dgm:t>
        <a:bodyPr/>
        <a:lstStyle/>
        <a:p>
          <a:endParaRPr lang="es-CO">
            <a:solidFill>
              <a:schemeClr val="tx1">
                <a:lumMod val="65000"/>
                <a:lumOff val="35000"/>
              </a:schemeClr>
            </a:solidFill>
          </a:endParaRPr>
        </a:p>
      </dgm:t>
    </dgm:pt>
    <dgm:pt modelId="{D2B2EE76-F02C-4C7A-98B5-14213D71717C}">
      <dgm:prSet phldrT="[Texto]" custT="1"/>
      <dgm:spPr>
        <a:xfrm>
          <a:off x="1492183" y="409"/>
          <a:ext cx="4647175" cy="1597277"/>
        </a:xfrm>
      </dgm:spPr>
      <dgm:t>
        <a:bodyPr anchor="ctr"/>
        <a:lstStyle/>
        <a:p>
          <a:r>
            <a:rPr lang="es-CO" sz="1600" baseline="0" dirty="0" smtClean="0">
              <a:latin typeface="+mj-lt"/>
              <a:ea typeface="+mn-ea"/>
              <a:cs typeface="+mn-cs"/>
            </a:rPr>
            <a:t>Generación del pago.</a:t>
          </a:r>
          <a:endParaRPr lang="es-CO" sz="1600" baseline="0" dirty="0">
            <a:latin typeface="+mj-lt"/>
            <a:ea typeface="+mn-ea"/>
            <a:cs typeface="+mn-cs"/>
          </a:endParaRPr>
        </a:p>
      </dgm:t>
    </dgm:pt>
    <dgm:pt modelId="{8988AF2D-3728-4EEE-A898-2B2E820063F2}" type="parTrans" cxnId="{F5053CC9-8D5D-40E1-82FF-068523DEA852}">
      <dgm:prSet/>
      <dgm:spPr/>
      <dgm:t>
        <a:bodyPr/>
        <a:lstStyle/>
        <a:p>
          <a:endParaRPr lang="es-CO">
            <a:solidFill>
              <a:schemeClr val="tx1">
                <a:lumMod val="65000"/>
                <a:lumOff val="35000"/>
              </a:schemeClr>
            </a:solidFill>
          </a:endParaRPr>
        </a:p>
      </dgm:t>
    </dgm:pt>
    <dgm:pt modelId="{D9792DFB-FF50-43B5-8F21-8966A29352E8}" type="sibTrans" cxnId="{F5053CC9-8D5D-40E1-82FF-068523DEA852}">
      <dgm:prSet/>
      <dgm:spPr/>
      <dgm:t>
        <a:bodyPr/>
        <a:lstStyle/>
        <a:p>
          <a:endParaRPr lang="es-CO">
            <a:solidFill>
              <a:schemeClr val="tx1">
                <a:lumMod val="65000"/>
                <a:lumOff val="35000"/>
              </a:schemeClr>
            </a:solidFill>
          </a:endParaRPr>
        </a:p>
      </dgm:t>
    </dgm:pt>
    <dgm:pt modelId="{B845C39C-4AE7-4F04-B2EE-61D1F48925AA}">
      <dgm:prSet phldrT="[Texto]" custT="1"/>
      <dgm:spPr>
        <a:xfrm>
          <a:off x="1492183" y="1757823"/>
          <a:ext cx="4647175" cy="1597277"/>
        </a:xfrm>
      </dgm:spPr>
      <dgm:t>
        <a:bodyPr anchor="ctr"/>
        <a:lstStyle/>
        <a:p>
          <a:r>
            <a:rPr lang="es-CO" sz="1800" baseline="0" dirty="0" smtClean="0">
              <a:latin typeface="+mj-lt"/>
              <a:ea typeface="+mn-ea"/>
              <a:cs typeface="+mn-cs"/>
            </a:rPr>
            <a:t>Envío de carta de objeción al asegurado y/o beneficiarios con copia a Coomeva.</a:t>
          </a:r>
          <a:endParaRPr lang="es-CO" sz="1800" baseline="0" dirty="0">
            <a:latin typeface="+mj-lt"/>
            <a:ea typeface="+mn-ea"/>
            <a:cs typeface="+mn-cs"/>
          </a:endParaRPr>
        </a:p>
      </dgm:t>
    </dgm:pt>
    <dgm:pt modelId="{F402A236-96D8-4682-903A-4541B904AE96}" type="parTrans" cxnId="{7EDCD6C4-D021-4A77-B5FD-2CE9CEB85A8D}">
      <dgm:prSet/>
      <dgm:spPr/>
      <dgm:t>
        <a:bodyPr/>
        <a:lstStyle/>
        <a:p>
          <a:endParaRPr lang="es-CO">
            <a:solidFill>
              <a:schemeClr val="tx1">
                <a:lumMod val="65000"/>
                <a:lumOff val="35000"/>
              </a:schemeClr>
            </a:solidFill>
          </a:endParaRPr>
        </a:p>
      </dgm:t>
    </dgm:pt>
    <dgm:pt modelId="{E7B45550-BF3D-46DE-A961-50896ABCCB5D}" type="sibTrans" cxnId="{7EDCD6C4-D021-4A77-B5FD-2CE9CEB85A8D}">
      <dgm:prSet/>
      <dgm:spPr/>
      <dgm:t>
        <a:bodyPr/>
        <a:lstStyle/>
        <a:p>
          <a:endParaRPr lang="es-CO">
            <a:solidFill>
              <a:schemeClr val="tx1">
                <a:lumMod val="65000"/>
                <a:lumOff val="35000"/>
              </a:schemeClr>
            </a:solidFill>
          </a:endParaRPr>
        </a:p>
      </dgm:t>
    </dgm:pt>
    <dgm:pt modelId="{6013F6B4-1341-4B63-BBF0-72FE2B69380D}">
      <dgm:prSet phldrT="[Texto]" custT="1"/>
      <dgm:spPr>
        <a:xfrm>
          <a:off x="1492183" y="409"/>
          <a:ext cx="4647175" cy="1597277"/>
        </a:xfrm>
      </dgm:spPr>
      <dgm:t>
        <a:bodyPr anchor="ctr"/>
        <a:lstStyle/>
        <a:p>
          <a:r>
            <a:rPr lang="es-CO" sz="1600" baseline="0" dirty="0" smtClean="0">
              <a:latin typeface="+mj-lt"/>
              <a:ea typeface="+mn-ea"/>
              <a:cs typeface="+mn-cs"/>
            </a:rPr>
            <a:t>Emisión de cheque o transferencia.</a:t>
          </a:r>
          <a:endParaRPr lang="es-CO" sz="1600" baseline="0" dirty="0">
            <a:latin typeface="+mj-lt"/>
            <a:ea typeface="+mn-ea"/>
            <a:cs typeface="+mn-cs"/>
          </a:endParaRPr>
        </a:p>
      </dgm:t>
    </dgm:pt>
    <dgm:pt modelId="{9B586F59-43DA-4E6C-914C-907EC45B8FE4}" type="parTrans" cxnId="{EA0FDB1F-EA86-4DC2-AF9B-FAEF9E96D56D}">
      <dgm:prSet/>
      <dgm:spPr/>
      <dgm:t>
        <a:bodyPr/>
        <a:lstStyle/>
        <a:p>
          <a:endParaRPr lang="es-CO">
            <a:solidFill>
              <a:schemeClr val="tx1">
                <a:lumMod val="65000"/>
                <a:lumOff val="35000"/>
              </a:schemeClr>
            </a:solidFill>
          </a:endParaRPr>
        </a:p>
      </dgm:t>
    </dgm:pt>
    <dgm:pt modelId="{F4FCF467-7D98-4154-A7A1-C6DF779B26B0}" type="sibTrans" cxnId="{EA0FDB1F-EA86-4DC2-AF9B-FAEF9E96D56D}">
      <dgm:prSet/>
      <dgm:spPr/>
      <dgm:t>
        <a:bodyPr/>
        <a:lstStyle/>
        <a:p>
          <a:endParaRPr lang="es-CO">
            <a:solidFill>
              <a:schemeClr val="tx1">
                <a:lumMod val="65000"/>
                <a:lumOff val="35000"/>
              </a:schemeClr>
            </a:solidFill>
          </a:endParaRPr>
        </a:p>
      </dgm:t>
    </dgm:pt>
    <dgm:pt modelId="{27681380-DE57-4496-8E77-F2771ED894BA}">
      <dgm:prSet phldrT="[Texto]" custT="1"/>
      <dgm:spPr>
        <a:xfrm>
          <a:off x="1492183" y="409"/>
          <a:ext cx="4647175" cy="1597277"/>
        </a:xfrm>
      </dgm:spPr>
      <dgm:t>
        <a:bodyPr anchor="ctr"/>
        <a:lstStyle/>
        <a:p>
          <a:r>
            <a:rPr lang="es-CO" sz="1600" baseline="0" dirty="0" smtClean="0">
              <a:latin typeface="+mj-lt"/>
              <a:ea typeface="+mn-ea"/>
              <a:cs typeface="+mn-cs"/>
            </a:rPr>
            <a:t>Firma finiquito y SARLAFT por el asegurado y/o beneficiarios.</a:t>
          </a:r>
          <a:endParaRPr lang="es-CO" sz="1600" baseline="0" dirty="0">
            <a:latin typeface="+mj-lt"/>
            <a:ea typeface="+mn-ea"/>
            <a:cs typeface="+mn-cs"/>
          </a:endParaRPr>
        </a:p>
      </dgm:t>
    </dgm:pt>
    <dgm:pt modelId="{2BB71616-E939-4585-A45A-D10724F8B164}" type="parTrans" cxnId="{F709ACE4-461C-4912-BED4-361A46004EC1}">
      <dgm:prSet/>
      <dgm:spPr/>
      <dgm:t>
        <a:bodyPr/>
        <a:lstStyle/>
        <a:p>
          <a:endParaRPr lang="es-CO">
            <a:solidFill>
              <a:schemeClr val="tx1">
                <a:lumMod val="65000"/>
                <a:lumOff val="35000"/>
              </a:schemeClr>
            </a:solidFill>
          </a:endParaRPr>
        </a:p>
      </dgm:t>
    </dgm:pt>
    <dgm:pt modelId="{572F176B-73F6-45B5-80B1-6346757A271A}" type="sibTrans" cxnId="{F709ACE4-461C-4912-BED4-361A46004EC1}">
      <dgm:prSet/>
      <dgm:spPr/>
      <dgm:t>
        <a:bodyPr/>
        <a:lstStyle/>
        <a:p>
          <a:endParaRPr lang="es-CO">
            <a:solidFill>
              <a:schemeClr val="tx1">
                <a:lumMod val="65000"/>
                <a:lumOff val="35000"/>
              </a:schemeClr>
            </a:solidFill>
          </a:endParaRPr>
        </a:p>
      </dgm:t>
    </dgm:pt>
    <dgm:pt modelId="{538DDB00-5A5A-45A8-A1A9-1A531EF56DAF}" type="pres">
      <dgm:prSet presAssocID="{625BDE30-693F-4B09-817A-080ABF0E1BE1}" presName="Name0" presStyleCnt="0">
        <dgm:presLayoutVars>
          <dgm:dir/>
          <dgm:animLvl val="lvl"/>
          <dgm:resizeHandles/>
        </dgm:presLayoutVars>
      </dgm:prSet>
      <dgm:spPr/>
      <dgm:t>
        <a:bodyPr/>
        <a:lstStyle/>
        <a:p>
          <a:endParaRPr lang="es-CO"/>
        </a:p>
      </dgm:t>
    </dgm:pt>
    <dgm:pt modelId="{C7121774-F226-4613-A78A-C6D18FBCAE34}" type="pres">
      <dgm:prSet presAssocID="{EF35E099-2B37-42CA-9AA3-1006C3F3FE5D}" presName="linNode" presStyleCnt="0"/>
      <dgm:spPr/>
      <dgm:t>
        <a:bodyPr/>
        <a:lstStyle/>
        <a:p>
          <a:endParaRPr lang="es-CO"/>
        </a:p>
      </dgm:t>
    </dgm:pt>
    <dgm:pt modelId="{4F72A01D-7E7F-4F5A-BA5E-456F557B914D}" type="pres">
      <dgm:prSet presAssocID="{EF35E099-2B37-42CA-9AA3-1006C3F3FE5D}" presName="parentShp" presStyleLbl="node1" presStyleIdx="0" presStyleCnt="2" custScaleX="60763" custLinFactNeighborX="-892" custLinFactNeighborY="-26">
        <dgm:presLayoutVars>
          <dgm:bulletEnabled val="1"/>
        </dgm:presLayoutVars>
      </dgm:prSet>
      <dgm:spPr>
        <a:prstGeom prst="roundRect">
          <a:avLst/>
        </a:prstGeom>
      </dgm:spPr>
      <dgm:t>
        <a:bodyPr/>
        <a:lstStyle/>
        <a:p>
          <a:endParaRPr lang="es-CO"/>
        </a:p>
      </dgm:t>
    </dgm:pt>
    <dgm:pt modelId="{356FD5F8-662C-4323-AA5E-C10E9A443A62}" type="pres">
      <dgm:prSet presAssocID="{EF35E099-2B37-42CA-9AA3-1006C3F3FE5D}" presName="childShp" presStyleLbl="bgAccFollowNode1" presStyleIdx="0" presStyleCnt="2" custScaleX="126158">
        <dgm:presLayoutVars>
          <dgm:bulletEnabled val="1"/>
        </dgm:presLayoutVars>
      </dgm:prSet>
      <dgm:spPr>
        <a:prstGeom prst="rightArrow">
          <a:avLst>
            <a:gd name="adj1" fmla="val 75000"/>
            <a:gd name="adj2" fmla="val 50000"/>
          </a:avLst>
        </a:prstGeom>
      </dgm:spPr>
      <dgm:t>
        <a:bodyPr/>
        <a:lstStyle/>
        <a:p>
          <a:endParaRPr lang="es-CO"/>
        </a:p>
      </dgm:t>
    </dgm:pt>
    <dgm:pt modelId="{D9089C4A-CCA3-47B2-9A8E-8FFCBA0C0CE3}" type="pres">
      <dgm:prSet presAssocID="{5690769A-1219-4EBF-A0D9-5EF39D64B6F7}" presName="spacing" presStyleCnt="0"/>
      <dgm:spPr/>
      <dgm:t>
        <a:bodyPr/>
        <a:lstStyle/>
        <a:p>
          <a:endParaRPr lang="es-CO"/>
        </a:p>
      </dgm:t>
    </dgm:pt>
    <dgm:pt modelId="{377A7713-4596-4B22-8775-B6B060F17078}" type="pres">
      <dgm:prSet presAssocID="{303AAD0E-5F88-442C-A54A-208AF5A3FE9F}" presName="linNode" presStyleCnt="0"/>
      <dgm:spPr/>
      <dgm:t>
        <a:bodyPr/>
        <a:lstStyle/>
        <a:p>
          <a:endParaRPr lang="es-CO"/>
        </a:p>
      </dgm:t>
    </dgm:pt>
    <dgm:pt modelId="{5101178C-B6A0-4716-9894-5EB16189D511}" type="pres">
      <dgm:prSet presAssocID="{303AAD0E-5F88-442C-A54A-208AF5A3FE9F}" presName="parentShp" presStyleLbl="node1" presStyleIdx="1" presStyleCnt="2" custScaleX="60763">
        <dgm:presLayoutVars>
          <dgm:bulletEnabled val="1"/>
        </dgm:presLayoutVars>
      </dgm:prSet>
      <dgm:spPr>
        <a:prstGeom prst="roundRect">
          <a:avLst/>
        </a:prstGeom>
      </dgm:spPr>
      <dgm:t>
        <a:bodyPr/>
        <a:lstStyle/>
        <a:p>
          <a:endParaRPr lang="es-CO"/>
        </a:p>
      </dgm:t>
    </dgm:pt>
    <dgm:pt modelId="{85573808-FD34-4B4A-AC7B-57FD0D15F5CF}" type="pres">
      <dgm:prSet presAssocID="{303AAD0E-5F88-442C-A54A-208AF5A3FE9F}" presName="childShp" presStyleLbl="bgAccFollowNode1" presStyleIdx="1" presStyleCnt="2" custScaleX="126158" custLinFactNeighborX="502" custLinFactNeighborY="2209">
        <dgm:presLayoutVars>
          <dgm:bulletEnabled val="1"/>
        </dgm:presLayoutVars>
      </dgm:prSet>
      <dgm:spPr>
        <a:prstGeom prst="rightArrow">
          <a:avLst>
            <a:gd name="adj1" fmla="val 75000"/>
            <a:gd name="adj2" fmla="val 50000"/>
          </a:avLst>
        </a:prstGeom>
      </dgm:spPr>
      <dgm:t>
        <a:bodyPr/>
        <a:lstStyle/>
        <a:p>
          <a:endParaRPr lang="es-CO"/>
        </a:p>
      </dgm:t>
    </dgm:pt>
  </dgm:ptLst>
  <dgm:cxnLst>
    <dgm:cxn modelId="{F5053CC9-8D5D-40E1-82FF-068523DEA852}" srcId="{EF35E099-2B37-42CA-9AA3-1006C3F3FE5D}" destId="{D2B2EE76-F02C-4C7A-98B5-14213D71717C}" srcOrd="1" destOrd="0" parTransId="{8988AF2D-3728-4EEE-A898-2B2E820063F2}" sibTransId="{D9792DFB-FF50-43B5-8F21-8966A29352E8}"/>
    <dgm:cxn modelId="{571231F4-D0E9-49FC-B08B-C56CA5B6A91C}" srcId="{625BDE30-693F-4B09-817A-080ABF0E1BE1}" destId="{303AAD0E-5F88-442C-A54A-208AF5A3FE9F}" srcOrd="1" destOrd="0" parTransId="{A31A4E99-21AE-4909-88D9-2A821C9BC95E}" sibTransId="{6F576295-189D-468A-B873-AEF13D2DFE68}"/>
    <dgm:cxn modelId="{A1F5AF69-04EF-4899-A2AB-B4330226C790}" type="presOf" srcId="{11C283EC-E5C1-46C2-B107-76963D18DD65}" destId="{356FD5F8-662C-4323-AA5E-C10E9A443A62}" srcOrd="0" destOrd="0" presId="urn:microsoft.com/office/officeart/2005/8/layout/vList6"/>
    <dgm:cxn modelId="{FA1C4138-9F51-4B7C-A751-3B287407EDA5}" type="presOf" srcId="{D2B2EE76-F02C-4C7A-98B5-14213D71717C}" destId="{356FD5F8-662C-4323-AA5E-C10E9A443A62}" srcOrd="0" destOrd="1" presId="urn:microsoft.com/office/officeart/2005/8/layout/vList6"/>
    <dgm:cxn modelId="{7EDCD6C4-D021-4A77-B5FD-2CE9CEB85A8D}" srcId="{303AAD0E-5F88-442C-A54A-208AF5A3FE9F}" destId="{B845C39C-4AE7-4F04-B2EE-61D1F48925AA}" srcOrd="0" destOrd="0" parTransId="{F402A236-96D8-4682-903A-4541B904AE96}" sibTransId="{E7B45550-BF3D-46DE-A961-50896ABCCB5D}"/>
    <dgm:cxn modelId="{EA0FDB1F-EA86-4DC2-AF9B-FAEF9E96D56D}" srcId="{EF35E099-2B37-42CA-9AA3-1006C3F3FE5D}" destId="{6013F6B4-1341-4B63-BBF0-72FE2B69380D}" srcOrd="2" destOrd="0" parTransId="{9B586F59-43DA-4E6C-914C-907EC45B8FE4}" sibTransId="{F4FCF467-7D98-4154-A7A1-C6DF779B26B0}"/>
    <dgm:cxn modelId="{EE4ABFEC-C395-4B93-A49E-BD52DF591ABB}" type="presOf" srcId="{303AAD0E-5F88-442C-A54A-208AF5A3FE9F}" destId="{5101178C-B6A0-4716-9894-5EB16189D511}" srcOrd="0" destOrd="0" presId="urn:microsoft.com/office/officeart/2005/8/layout/vList6"/>
    <dgm:cxn modelId="{B5430C93-E6BB-403B-87B2-CD32C6359CB7}" type="presOf" srcId="{625BDE30-693F-4B09-817A-080ABF0E1BE1}" destId="{538DDB00-5A5A-45A8-A1A9-1A531EF56DAF}" srcOrd="0" destOrd="0" presId="urn:microsoft.com/office/officeart/2005/8/layout/vList6"/>
    <dgm:cxn modelId="{CA6A01B7-52F7-4276-B110-EC73F8521AB2}" type="presOf" srcId="{EF35E099-2B37-42CA-9AA3-1006C3F3FE5D}" destId="{4F72A01D-7E7F-4F5A-BA5E-456F557B914D}" srcOrd="0" destOrd="0" presId="urn:microsoft.com/office/officeart/2005/8/layout/vList6"/>
    <dgm:cxn modelId="{EC2E83AF-3FD3-4681-80DB-1338A1122F88}" type="presOf" srcId="{27681380-DE57-4496-8E77-F2771ED894BA}" destId="{356FD5F8-662C-4323-AA5E-C10E9A443A62}" srcOrd="0" destOrd="3" presId="urn:microsoft.com/office/officeart/2005/8/layout/vList6"/>
    <dgm:cxn modelId="{B27D38B0-FEBD-4D84-9CAA-CA8A547192D6}" type="presOf" srcId="{B845C39C-4AE7-4F04-B2EE-61D1F48925AA}" destId="{85573808-FD34-4B4A-AC7B-57FD0D15F5CF}" srcOrd="0" destOrd="0" presId="urn:microsoft.com/office/officeart/2005/8/layout/vList6"/>
    <dgm:cxn modelId="{6F1ADD96-A0DB-4510-AB6D-DD93CE50BE32}" srcId="{EF35E099-2B37-42CA-9AA3-1006C3F3FE5D}" destId="{11C283EC-E5C1-46C2-B107-76963D18DD65}" srcOrd="0" destOrd="0" parTransId="{05389B4D-7783-474B-A7FF-304D727811D0}" sibTransId="{E8310832-0AE5-416A-BA4A-1290D9F21FFB}"/>
    <dgm:cxn modelId="{F709ACE4-461C-4912-BED4-361A46004EC1}" srcId="{EF35E099-2B37-42CA-9AA3-1006C3F3FE5D}" destId="{27681380-DE57-4496-8E77-F2771ED894BA}" srcOrd="3" destOrd="0" parTransId="{2BB71616-E939-4585-A45A-D10724F8B164}" sibTransId="{572F176B-73F6-45B5-80B1-6346757A271A}"/>
    <dgm:cxn modelId="{28E68078-506C-4273-B58D-8BF13B648DD4}" srcId="{625BDE30-693F-4B09-817A-080ABF0E1BE1}" destId="{EF35E099-2B37-42CA-9AA3-1006C3F3FE5D}" srcOrd="0" destOrd="0" parTransId="{4AFD0D91-E9FF-4E69-AA08-DB51040C5E72}" sibTransId="{5690769A-1219-4EBF-A0D9-5EF39D64B6F7}"/>
    <dgm:cxn modelId="{F487CBBD-BA3A-4E28-9B10-C0E9698895C2}" type="presOf" srcId="{6013F6B4-1341-4B63-BBF0-72FE2B69380D}" destId="{356FD5F8-662C-4323-AA5E-C10E9A443A62}" srcOrd="0" destOrd="2" presId="urn:microsoft.com/office/officeart/2005/8/layout/vList6"/>
    <dgm:cxn modelId="{A08C64CE-7EA8-4D03-8F13-AFA94D6F08C3}" type="presParOf" srcId="{538DDB00-5A5A-45A8-A1A9-1A531EF56DAF}" destId="{C7121774-F226-4613-A78A-C6D18FBCAE34}" srcOrd="0" destOrd="0" presId="urn:microsoft.com/office/officeart/2005/8/layout/vList6"/>
    <dgm:cxn modelId="{87EDC059-7ACD-4D3A-9F56-82F68CD3F386}" type="presParOf" srcId="{C7121774-F226-4613-A78A-C6D18FBCAE34}" destId="{4F72A01D-7E7F-4F5A-BA5E-456F557B914D}" srcOrd="0" destOrd="0" presId="urn:microsoft.com/office/officeart/2005/8/layout/vList6"/>
    <dgm:cxn modelId="{21FDAF3A-F9F7-4C87-9A3D-38EB8C3F6A93}" type="presParOf" srcId="{C7121774-F226-4613-A78A-C6D18FBCAE34}" destId="{356FD5F8-662C-4323-AA5E-C10E9A443A62}" srcOrd="1" destOrd="0" presId="urn:microsoft.com/office/officeart/2005/8/layout/vList6"/>
    <dgm:cxn modelId="{263C97B3-1288-486D-A2AC-44569D5C7790}" type="presParOf" srcId="{538DDB00-5A5A-45A8-A1A9-1A531EF56DAF}" destId="{D9089C4A-CCA3-47B2-9A8E-8FFCBA0C0CE3}" srcOrd="1" destOrd="0" presId="urn:microsoft.com/office/officeart/2005/8/layout/vList6"/>
    <dgm:cxn modelId="{7D26D705-28FD-4ED7-BB78-DF5D68105422}" type="presParOf" srcId="{538DDB00-5A5A-45A8-A1A9-1A531EF56DAF}" destId="{377A7713-4596-4B22-8775-B6B060F17078}" srcOrd="2" destOrd="0" presId="urn:microsoft.com/office/officeart/2005/8/layout/vList6"/>
    <dgm:cxn modelId="{44CC6F54-BC8D-4F15-807F-F126674E410B}" type="presParOf" srcId="{377A7713-4596-4B22-8775-B6B060F17078}" destId="{5101178C-B6A0-4716-9894-5EB16189D511}" srcOrd="0" destOrd="0" presId="urn:microsoft.com/office/officeart/2005/8/layout/vList6"/>
    <dgm:cxn modelId="{0435A549-87C2-4B72-9D63-DED1387D9A5F}" type="presParOf" srcId="{377A7713-4596-4B22-8775-B6B060F17078}" destId="{85573808-FD34-4B4A-AC7B-57FD0D15F5CF}"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FF8B5F9-5835-48D6-8640-9DAC30747434}"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s-CO"/>
        </a:p>
      </dgm:t>
    </dgm:pt>
    <dgm:pt modelId="{AF2CFEFA-BA91-4935-A9FC-93D607F37170}">
      <dgm:prSet phldrT="[Texto]" custT="1"/>
      <dgm:spPr/>
      <dgm:t>
        <a:bodyPr/>
        <a:lstStyle/>
        <a:p>
          <a:r>
            <a:rPr lang="es-CO" sz="1600" dirty="0" smtClean="0"/>
            <a:t>Muerte Accidental o Por Cualquier Causa No Preexistente</a:t>
          </a:r>
          <a:endParaRPr lang="es-CO" sz="1600" dirty="0"/>
        </a:p>
      </dgm:t>
    </dgm:pt>
    <dgm:pt modelId="{B8F99968-F1BD-4487-8C23-B62B1D451466}" type="parTrans" cxnId="{43AE31D4-E2C9-4780-B1B7-65CB9F687AEB}">
      <dgm:prSet/>
      <dgm:spPr/>
      <dgm:t>
        <a:bodyPr/>
        <a:lstStyle/>
        <a:p>
          <a:endParaRPr lang="es-CO" sz="1200"/>
        </a:p>
      </dgm:t>
    </dgm:pt>
    <dgm:pt modelId="{5B5E3C0E-BA3C-4DF2-BE06-BF30B334B55C}" type="sibTrans" cxnId="{43AE31D4-E2C9-4780-B1B7-65CB9F687AEB}">
      <dgm:prSet/>
      <dgm:spPr/>
      <dgm:t>
        <a:bodyPr/>
        <a:lstStyle/>
        <a:p>
          <a:endParaRPr lang="es-CO" sz="1200"/>
        </a:p>
      </dgm:t>
    </dgm:pt>
    <dgm:pt modelId="{AEFAC4CC-A27D-445E-80AA-DFA74710A61E}">
      <dgm:prSet phldrT="[Texto]" custT="1"/>
      <dgm:spPr/>
      <dgm:t>
        <a:bodyPr/>
        <a:lstStyle/>
        <a:p>
          <a:r>
            <a:rPr lang="es-CO" sz="1600" dirty="0" smtClean="0"/>
            <a:t>Incapacidad Total y Permanente por Accidente</a:t>
          </a:r>
          <a:endParaRPr lang="es-CO" sz="1600" dirty="0"/>
        </a:p>
      </dgm:t>
    </dgm:pt>
    <dgm:pt modelId="{24868B86-F7AA-4C77-ABE5-73978AE205D0}" type="parTrans" cxnId="{32660470-D399-481F-ADC4-03F25AE12CF3}">
      <dgm:prSet/>
      <dgm:spPr/>
      <dgm:t>
        <a:bodyPr/>
        <a:lstStyle/>
        <a:p>
          <a:endParaRPr lang="es-CO" sz="1200"/>
        </a:p>
      </dgm:t>
    </dgm:pt>
    <dgm:pt modelId="{9D201ECC-454F-4FAC-99C5-5FAEFA6B03F2}" type="sibTrans" cxnId="{32660470-D399-481F-ADC4-03F25AE12CF3}">
      <dgm:prSet/>
      <dgm:spPr/>
      <dgm:t>
        <a:bodyPr/>
        <a:lstStyle/>
        <a:p>
          <a:endParaRPr lang="es-CO" sz="1200"/>
        </a:p>
      </dgm:t>
    </dgm:pt>
    <dgm:pt modelId="{4ABED188-78C7-47D4-B227-5068D2052157}">
      <dgm:prSet phldrT="[Texto]" custT="1"/>
      <dgm:spPr/>
      <dgm:t>
        <a:bodyPr/>
        <a:lstStyle/>
        <a:p>
          <a:r>
            <a:rPr lang="es-CO" sz="1600" dirty="0" smtClean="0"/>
            <a:t>Enfermedades Graves</a:t>
          </a:r>
          <a:endParaRPr lang="es-CO" sz="1600" dirty="0"/>
        </a:p>
      </dgm:t>
    </dgm:pt>
    <dgm:pt modelId="{13989A1A-C51E-488F-8E83-24AB10E0C0E7}" type="parTrans" cxnId="{108CD7E8-D22C-4C54-B0F4-90464D83C0F5}">
      <dgm:prSet/>
      <dgm:spPr/>
      <dgm:t>
        <a:bodyPr/>
        <a:lstStyle/>
        <a:p>
          <a:endParaRPr lang="es-CO" sz="1200"/>
        </a:p>
      </dgm:t>
    </dgm:pt>
    <dgm:pt modelId="{07CF53D8-215B-41F4-B2F2-4DB8BBC3A9F5}" type="sibTrans" cxnId="{108CD7E8-D22C-4C54-B0F4-90464D83C0F5}">
      <dgm:prSet/>
      <dgm:spPr/>
      <dgm:t>
        <a:bodyPr/>
        <a:lstStyle/>
        <a:p>
          <a:endParaRPr lang="es-CO" sz="1200"/>
        </a:p>
      </dgm:t>
    </dgm:pt>
    <dgm:pt modelId="{35B2307C-F24E-4D93-80A3-16399CF88D0C}">
      <dgm:prSet phldrT="[Texto]" custT="1"/>
      <dgm:spPr/>
      <dgm:t>
        <a:bodyPr/>
        <a:lstStyle/>
        <a:p>
          <a:r>
            <a:rPr lang="es-CO" sz="1600" dirty="0" smtClean="0"/>
            <a:t>Desempleo</a:t>
          </a:r>
          <a:endParaRPr lang="es-CO" sz="1600" dirty="0"/>
        </a:p>
      </dgm:t>
    </dgm:pt>
    <dgm:pt modelId="{1B5BD619-CFB2-4D5E-BD5A-93EDD6381122}" type="parTrans" cxnId="{A7B64C55-A4F1-4106-BF2D-EF51101DD4E0}">
      <dgm:prSet/>
      <dgm:spPr/>
      <dgm:t>
        <a:bodyPr/>
        <a:lstStyle/>
        <a:p>
          <a:endParaRPr lang="es-CO" sz="1200"/>
        </a:p>
      </dgm:t>
    </dgm:pt>
    <dgm:pt modelId="{75528B19-1DAE-4B79-906B-1E89B41501F3}" type="sibTrans" cxnId="{A7B64C55-A4F1-4106-BF2D-EF51101DD4E0}">
      <dgm:prSet/>
      <dgm:spPr/>
      <dgm:t>
        <a:bodyPr/>
        <a:lstStyle/>
        <a:p>
          <a:endParaRPr lang="es-CO" sz="1200"/>
        </a:p>
      </dgm:t>
    </dgm:pt>
    <dgm:pt modelId="{AFEEAA93-6255-4A05-9413-FA652D10D059}">
      <dgm:prSet phldrT="[Texto]" custT="1"/>
      <dgm:spPr/>
      <dgm:t>
        <a:bodyPr/>
        <a:lstStyle/>
        <a:p>
          <a:r>
            <a:rPr lang="es-CO" sz="1600" dirty="0" smtClean="0"/>
            <a:t>Renta Medicamentos</a:t>
          </a:r>
          <a:endParaRPr lang="es-CO" sz="1600" dirty="0"/>
        </a:p>
      </dgm:t>
    </dgm:pt>
    <dgm:pt modelId="{D2D85EB3-EF73-44A7-806F-201FE8EB4F98}" type="parTrans" cxnId="{8DF38EAD-FE14-46CD-B415-5548FDBAFEE5}">
      <dgm:prSet/>
      <dgm:spPr/>
      <dgm:t>
        <a:bodyPr/>
        <a:lstStyle/>
        <a:p>
          <a:endParaRPr lang="es-CO" sz="1200"/>
        </a:p>
      </dgm:t>
    </dgm:pt>
    <dgm:pt modelId="{52C55B47-75EE-4D96-87A7-50E3A31A6EE1}" type="sibTrans" cxnId="{8DF38EAD-FE14-46CD-B415-5548FDBAFEE5}">
      <dgm:prSet/>
      <dgm:spPr/>
      <dgm:t>
        <a:bodyPr/>
        <a:lstStyle/>
        <a:p>
          <a:endParaRPr lang="es-CO" sz="1200"/>
        </a:p>
      </dgm:t>
    </dgm:pt>
    <dgm:pt modelId="{2E6F17D6-6177-4F79-B90E-4D97957FB957}">
      <dgm:prSet phldrT="[Texto]" custT="1"/>
      <dgm:spPr/>
      <dgm:t>
        <a:bodyPr/>
        <a:lstStyle/>
        <a:p>
          <a:r>
            <a:rPr lang="es-CO" sz="1200" dirty="0" smtClean="0"/>
            <a:t>Tiempo de pago 10 días hábiles.</a:t>
          </a:r>
          <a:endParaRPr lang="es-CO" sz="1200" dirty="0"/>
        </a:p>
      </dgm:t>
    </dgm:pt>
    <dgm:pt modelId="{6BC79820-AA96-43FF-9892-EA79E909AC9B}" type="parTrans" cxnId="{68BB5FAC-6B8E-4124-9319-A27242410AF1}">
      <dgm:prSet/>
      <dgm:spPr/>
      <dgm:t>
        <a:bodyPr/>
        <a:lstStyle/>
        <a:p>
          <a:endParaRPr lang="es-CO" sz="1200"/>
        </a:p>
      </dgm:t>
    </dgm:pt>
    <dgm:pt modelId="{7E8AF26A-B175-4BF7-8A38-B32999AE4127}" type="sibTrans" cxnId="{68BB5FAC-6B8E-4124-9319-A27242410AF1}">
      <dgm:prSet/>
      <dgm:spPr/>
      <dgm:t>
        <a:bodyPr/>
        <a:lstStyle/>
        <a:p>
          <a:endParaRPr lang="es-CO" sz="1200"/>
        </a:p>
      </dgm:t>
    </dgm:pt>
    <dgm:pt modelId="{02C74713-0D8B-45D8-908E-6D3BA81D079B}">
      <dgm:prSet phldrT="[Texto]" custT="1"/>
      <dgm:spPr/>
      <dgm:t>
        <a:bodyPr/>
        <a:lstStyle/>
        <a:p>
          <a:r>
            <a:rPr lang="es-CO" sz="1200" dirty="0" smtClean="0"/>
            <a:t>Tiempo de pago 20 días.</a:t>
          </a:r>
          <a:endParaRPr lang="es-CO" sz="1200" dirty="0"/>
        </a:p>
      </dgm:t>
    </dgm:pt>
    <dgm:pt modelId="{B4EFF202-2DDB-4168-BF21-63454D323BC4}" type="parTrans" cxnId="{DA22C382-C76B-4645-9FA6-04ADFFA1F4F1}">
      <dgm:prSet/>
      <dgm:spPr/>
      <dgm:t>
        <a:bodyPr/>
        <a:lstStyle/>
        <a:p>
          <a:endParaRPr lang="es-CO" sz="1200"/>
        </a:p>
      </dgm:t>
    </dgm:pt>
    <dgm:pt modelId="{BF4A963E-9905-4D62-9A5A-8D146F709BDB}" type="sibTrans" cxnId="{DA22C382-C76B-4645-9FA6-04ADFFA1F4F1}">
      <dgm:prSet/>
      <dgm:spPr/>
      <dgm:t>
        <a:bodyPr/>
        <a:lstStyle/>
        <a:p>
          <a:endParaRPr lang="es-CO" sz="1200"/>
        </a:p>
      </dgm:t>
    </dgm:pt>
    <dgm:pt modelId="{74DEA496-A432-4354-966E-903AEBFB4CD7}">
      <dgm:prSet phldrT="[Texto]" custT="1"/>
      <dgm:spPr/>
      <dgm:t>
        <a:bodyPr/>
        <a:lstStyle/>
        <a:p>
          <a:r>
            <a:rPr lang="es-CO" sz="1200" dirty="0" smtClean="0"/>
            <a:t>Tiempo de pago 10 días hábiles.</a:t>
          </a:r>
          <a:endParaRPr lang="es-CO" sz="1200" dirty="0"/>
        </a:p>
      </dgm:t>
    </dgm:pt>
    <dgm:pt modelId="{5259BC86-73E9-4245-8926-5D466491D8CE}" type="parTrans" cxnId="{6C8C4675-878A-4287-965F-FDD89AC24EF3}">
      <dgm:prSet/>
      <dgm:spPr/>
      <dgm:t>
        <a:bodyPr/>
        <a:lstStyle/>
        <a:p>
          <a:endParaRPr lang="es-CO" sz="1200"/>
        </a:p>
      </dgm:t>
    </dgm:pt>
    <dgm:pt modelId="{0759BE34-BFF6-49A1-98C7-133CABBDE39E}" type="sibTrans" cxnId="{6C8C4675-878A-4287-965F-FDD89AC24EF3}">
      <dgm:prSet/>
      <dgm:spPr/>
      <dgm:t>
        <a:bodyPr/>
        <a:lstStyle/>
        <a:p>
          <a:endParaRPr lang="es-CO" sz="1200"/>
        </a:p>
      </dgm:t>
    </dgm:pt>
    <dgm:pt modelId="{7A695963-657E-4757-909A-6FF35F666D2E}">
      <dgm:prSet phldrT="[Texto]" custT="1"/>
      <dgm:spPr/>
      <dgm:t>
        <a:bodyPr/>
        <a:lstStyle/>
        <a:p>
          <a:r>
            <a:rPr lang="es-CO" sz="1200" dirty="0" smtClean="0"/>
            <a:t>Tiempo de pago 3 días hábiles. ANDI ASISTENCIA</a:t>
          </a:r>
          <a:endParaRPr lang="es-CO" sz="1200" dirty="0"/>
        </a:p>
      </dgm:t>
    </dgm:pt>
    <dgm:pt modelId="{083C52A3-35A3-42DB-9180-A4F1B4DCAFE7}" type="parTrans" cxnId="{31E7B10A-71AA-421C-86B6-BFE5B78A11BF}">
      <dgm:prSet/>
      <dgm:spPr/>
      <dgm:t>
        <a:bodyPr/>
        <a:lstStyle/>
        <a:p>
          <a:endParaRPr lang="es-CO" sz="1200"/>
        </a:p>
      </dgm:t>
    </dgm:pt>
    <dgm:pt modelId="{24770D8E-DA61-4D3D-B72C-5003109DE89B}" type="sibTrans" cxnId="{31E7B10A-71AA-421C-86B6-BFE5B78A11BF}">
      <dgm:prSet/>
      <dgm:spPr/>
      <dgm:t>
        <a:bodyPr/>
        <a:lstStyle/>
        <a:p>
          <a:endParaRPr lang="es-CO" sz="1200"/>
        </a:p>
      </dgm:t>
    </dgm:pt>
    <dgm:pt modelId="{184B3F36-D7F8-4576-9DE3-1733F127C1C5}">
      <dgm:prSet phldrT="[Texto]" custT="1"/>
      <dgm:spPr/>
      <dgm:t>
        <a:bodyPr/>
        <a:lstStyle/>
        <a:p>
          <a:r>
            <a:rPr lang="es-CO" sz="1200" dirty="0" smtClean="0"/>
            <a:t>Tiempo de pago 20 días.</a:t>
          </a:r>
          <a:endParaRPr lang="es-CO" sz="1200" dirty="0"/>
        </a:p>
      </dgm:t>
    </dgm:pt>
    <dgm:pt modelId="{27A8EDAC-FA78-4088-AEF8-54400CE61D88}" type="parTrans" cxnId="{971F8A27-B0FC-4B97-96F7-2DD46BD5DAB5}">
      <dgm:prSet/>
      <dgm:spPr/>
      <dgm:t>
        <a:bodyPr/>
        <a:lstStyle/>
        <a:p>
          <a:endParaRPr lang="es-CO" sz="1200"/>
        </a:p>
      </dgm:t>
    </dgm:pt>
    <dgm:pt modelId="{A3AD5570-9F6A-44E7-BCEF-F46672A12E2B}" type="sibTrans" cxnId="{971F8A27-B0FC-4B97-96F7-2DD46BD5DAB5}">
      <dgm:prSet/>
      <dgm:spPr/>
      <dgm:t>
        <a:bodyPr/>
        <a:lstStyle/>
        <a:p>
          <a:endParaRPr lang="es-CO" sz="1200"/>
        </a:p>
      </dgm:t>
    </dgm:pt>
    <dgm:pt modelId="{3028E76C-626F-4A04-A978-3A5B32F9BDCE}">
      <dgm:prSet phldrT="[Texto]" custT="1"/>
      <dgm:spPr/>
      <dgm:t>
        <a:bodyPr/>
        <a:lstStyle/>
        <a:p>
          <a:r>
            <a:rPr lang="es-CO" sz="1200" dirty="0" smtClean="0"/>
            <a:t>Tiempo de pago 20 días.</a:t>
          </a:r>
          <a:endParaRPr lang="es-CO" sz="1200" dirty="0"/>
        </a:p>
      </dgm:t>
    </dgm:pt>
    <dgm:pt modelId="{BFE66ADD-B8E4-4E46-BF6E-2E0BB54F2B0F}" type="parTrans" cxnId="{34EE7E3F-C861-4787-AE21-A5333C62AB8B}">
      <dgm:prSet/>
      <dgm:spPr/>
      <dgm:t>
        <a:bodyPr/>
        <a:lstStyle/>
        <a:p>
          <a:endParaRPr lang="es-CO" sz="1200"/>
        </a:p>
      </dgm:t>
    </dgm:pt>
    <dgm:pt modelId="{7FB30CE0-BF5C-4FF1-B439-0329356BE60B}" type="sibTrans" cxnId="{34EE7E3F-C861-4787-AE21-A5333C62AB8B}">
      <dgm:prSet/>
      <dgm:spPr/>
      <dgm:t>
        <a:bodyPr/>
        <a:lstStyle/>
        <a:p>
          <a:endParaRPr lang="es-CO" sz="1200"/>
        </a:p>
      </dgm:t>
    </dgm:pt>
    <dgm:pt modelId="{D5C52965-F57D-4FC0-B340-CFD1DC2BFC30}">
      <dgm:prSet phldrT="[Texto]" custT="1"/>
      <dgm:spPr/>
      <dgm:t>
        <a:bodyPr/>
        <a:lstStyle/>
        <a:p>
          <a:r>
            <a:rPr lang="es-CO" sz="1600" dirty="0" smtClean="0"/>
            <a:t>Renta Diaria Hospitalización por Accidente</a:t>
          </a:r>
          <a:endParaRPr lang="es-CO" sz="1600" dirty="0"/>
        </a:p>
      </dgm:t>
    </dgm:pt>
    <dgm:pt modelId="{47B00F35-D7D1-4AFD-88D1-9491DBD7EAF8}" type="sibTrans" cxnId="{067AE4C2-4A7C-4795-8C8D-3DAB6FED9FC1}">
      <dgm:prSet/>
      <dgm:spPr/>
      <dgm:t>
        <a:bodyPr/>
        <a:lstStyle/>
        <a:p>
          <a:endParaRPr lang="es-CO" sz="1200"/>
        </a:p>
      </dgm:t>
    </dgm:pt>
    <dgm:pt modelId="{7A337A56-F722-41CE-87DE-A2F25AE9F2DC}" type="parTrans" cxnId="{067AE4C2-4A7C-4795-8C8D-3DAB6FED9FC1}">
      <dgm:prSet/>
      <dgm:spPr/>
      <dgm:t>
        <a:bodyPr/>
        <a:lstStyle/>
        <a:p>
          <a:endParaRPr lang="es-CO" sz="1200"/>
        </a:p>
      </dgm:t>
    </dgm:pt>
    <dgm:pt modelId="{BCB07077-1532-4157-95B1-4B6040FA5CBC}" type="pres">
      <dgm:prSet presAssocID="{CFF8B5F9-5835-48D6-8640-9DAC30747434}" presName="Name0" presStyleCnt="0">
        <dgm:presLayoutVars>
          <dgm:dir/>
          <dgm:animLvl val="lvl"/>
          <dgm:resizeHandles val="exact"/>
        </dgm:presLayoutVars>
      </dgm:prSet>
      <dgm:spPr/>
      <dgm:t>
        <a:bodyPr/>
        <a:lstStyle/>
        <a:p>
          <a:endParaRPr lang="es-CO"/>
        </a:p>
      </dgm:t>
    </dgm:pt>
    <dgm:pt modelId="{939A2611-2B0C-4F10-A3D5-63C6CE92329F}" type="pres">
      <dgm:prSet presAssocID="{AFEEAA93-6255-4A05-9413-FA652D10D059}" presName="linNode" presStyleCnt="0"/>
      <dgm:spPr/>
    </dgm:pt>
    <dgm:pt modelId="{06BA3D3B-3517-466B-BC7C-B60D4F9539DC}" type="pres">
      <dgm:prSet presAssocID="{AFEEAA93-6255-4A05-9413-FA652D10D059}" presName="parentText" presStyleLbl="node1" presStyleIdx="0" presStyleCnt="6" custScaleX="150493">
        <dgm:presLayoutVars>
          <dgm:chMax val="1"/>
          <dgm:bulletEnabled val="1"/>
        </dgm:presLayoutVars>
      </dgm:prSet>
      <dgm:spPr/>
      <dgm:t>
        <a:bodyPr/>
        <a:lstStyle/>
        <a:p>
          <a:endParaRPr lang="es-CO"/>
        </a:p>
      </dgm:t>
    </dgm:pt>
    <dgm:pt modelId="{0FA6A996-3F74-4834-8150-2240A4FFDF2F}" type="pres">
      <dgm:prSet presAssocID="{AFEEAA93-6255-4A05-9413-FA652D10D059}" presName="descendantText" presStyleLbl="alignAccFollowNode1" presStyleIdx="0" presStyleCnt="6">
        <dgm:presLayoutVars>
          <dgm:bulletEnabled val="1"/>
        </dgm:presLayoutVars>
      </dgm:prSet>
      <dgm:spPr/>
      <dgm:t>
        <a:bodyPr/>
        <a:lstStyle/>
        <a:p>
          <a:endParaRPr lang="es-CO"/>
        </a:p>
      </dgm:t>
    </dgm:pt>
    <dgm:pt modelId="{1E7B4F6A-0B8F-4FCC-BD66-320946F51CD2}" type="pres">
      <dgm:prSet presAssocID="{52C55B47-75EE-4D96-87A7-50E3A31A6EE1}" presName="sp" presStyleCnt="0"/>
      <dgm:spPr/>
    </dgm:pt>
    <dgm:pt modelId="{7883C415-EE27-403D-9DE8-190EDC3FF196}" type="pres">
      <dgm:prSet presAssocID="{35B2307C-F24E-4D93-80A3-16399CF88D0C}" presName="linNode" presStyleCnt="0"/>
      <dgm:spPr/>
    </dgm:pt>
    <dgm:pt modelId="{4D25A05A-7BC1-4A5D-B31C-DCBCAAA7D039}" type="pres">
      <dgm:prSet presAssocID="{35B2307C-F24E-4D93-80A3-16399CF88D0C}" presName="parentText" presStyleLbl="node1" presStyleIdx="1" presStyleCnt="6" custScaleX="150493">
        <dgm:presLayoutVars>
          <dgm:chMax val="1"/>
          <dgm:bulletEnabled val="1"/>
        </dgm:presLayoutVars>
      </dgm:prSet>
      <dgm:spPr/>
      <dgm:t>
        <a:bodyPr/>
        <a:lstStyle/>
        <a:p>
          <a:endParaRPr lang="es-CO"/>
        </a:p>
      </dgm:t>
    </dgm:pt>
    <dgm:pt modelId="{0B90A8CE-6172-4CBB-AA6A-FBB6CE08A19C}" type="pres">
      <dgm:prSet presAssocID="{35B2307C-F24E-4D93-80A3-16399CF88D0C}" presName="descendantText" presStyleLbl="alignAccFollowNode1" presStyleIdx="1" presStyleCnt="6">
        <dgm:presLayoutVars>
          <dgm:bulletEnabled val="1"/>
        </dgm:presLayoutVars>
      </dgm:prSet>
      <dgm:spPr/>
      <dgm:t>
        <a:bodyPr/>
        <a:lstStyle/>
        <a:p>
          <a:endParaRPr lang="es-CO"/>
        </a:p>
      </dgm:t>
    </dgm:pt>
    <dgm:pt modelId="{D73D3EC1-A5F3-4E7D-A2BC-4982FD72449A}" type="pres">
      <dgm:prSet presAssocID="{75528B19-1DAE-4B79-906B-1E89B41501F3}" presName="sp" presStyleCnt="0"/>
      <dgm:spPr/>
    </dgm:pt>
    <dgm:pt modelId="{796FEFF1-1CA1-47FC-8484-EBCD6D590E0F}" type="pres">
      <dgm:prSet presAssocID="{4ABED188-78C7-47D4-B227-5068D2052157}" presName="linNode" presStyleCnt="0"/>
      <dgm:spPr/>
    </dgm:pt>
    <dgm:pt modelId="{AF703EB6-4CBE-4C1B-B583-ED1C68F5B8F8}" type="pres">
      <dgm:prSet presAssocID="{4ABED188-78C7-47D4-B227-5068D2052157}" presName="parentText" presStyleLbl="node1" presStyleIdx="2" presStyleCnt="6" custScaleX="150493">
        <dgm:presLayoutVars>
          <dgm:chMax val="1"/>
          <dgm:bulletEnabled val="1"/>
        </dgm:presLayoutVars>
      </dgm:prSet>
      <dgm:spPr/>
      <dgm:t>
        <a:bodyPr/>
        <a:lstStyle/>
        <a:p>
          <a:endParaRPr lang="es-CO"/>
        </a:p>
      </dgm:t>
    </dgm:pt>
    <dgm:pt modelId="{6E08DE2B-8563-48EB-91FD-64B3A0CD3BA0}" type="pres">
      <dgm:prSet presAssocID="{4ABED188-78C7-47D4-B227-5068D2052157}" presName="descendantText" presStyleLbl="alignAccFollowNode1" presStyleIdx="2" presStyleCnt="6">
        <dgm:presLayoutVars>
          <dgm:bulletEnabled val="1"/>
        </dgm:presLayoutVars>
      </dgm:prSet>
      <dgm:spPr/>
      <dgm:t>
        <a:bodyPr/>
        <a:lstStyle/>
        <a:p>
          <a:endParaRPr lang="es-CO"/>
        </a:p>
      </dgm:t>
    </dgm:pt>
    <dgm:pt modelId="{9397BCBD-70D5-4611-A54E-B43C54385099}" type="pres">
      <dgm:prSet presAssocID="{07CF53D8-215B-41F4-B2F2-4DB8BBC3A9F5}" presName="sp" presStyleCnt="0"/>
      <dgm:spPr/>
    </dgm:pt>
    <dgm:pt modelId="{DCCDB0E0-E3EB-4491-8480-8F40D6E871CA}" type="pres">
      <dgm:prSet presAssocID="{AEFAC4CC-A27D-445E-80AA-DFA74710A61E}" presName="linNode" presStyleCnt="0"/>
      <dgm:spPr/>
    </dgm:pt>
    <dgm:pt modelId="{11BCCC21-D021-4E09-9BF9-17213DCCA6D6}" type="pres">
      <dgm:prSet presAssocID="{AEFAC4CC-A27D-445E-80AA-DFA74710A61E}" presName="parentText" presStyleLbl="node1" presStyleIdx="3" presStyleCnt="6" custScaleX="150493">
        <dgm:presLayoutVars>
          <dgm:chMax val="1"/>
          <dgm:bulletEnabled val="1"/>
        </dgm:presLayoutVars>
      </dgm:prSet>
      <dgm:spPr/>
      <dgm:t>
        <a:bodyPr/>
        <a:lstStyle/>
        <a:p>
          <a:endParaRPr lang="es-CO"/>
        </a:p>
      </dgm:t>
    </dgm:pt>
    <dgm:pt modelId="{B4AF8DF4-77B7-457B-AC96-1FD8394802FA}" type="pres">
      <dgm:prSet presAssocID="{AEFAC4CC-A27D-445E-80AA-DFA74710A61E}" presName="descendantText" presStyleLbl="alignAccFollowNode1" presStyleIdx="3" presStyleCnt="6">
        <dgm:presLayoutVars>
          <dgm:bulletEnabled val="1"/>
        </dgm:presLayoutVars>
      </dgm:prSet>
      <dgm:spPr/>
      <dgm:t>
        <a:bodyPr/>
        <a:lstStyle/>
        <a:p>
          <a:endParaRPr lang="es-CO"/>
        </a:p>
      </dgm:t>
    </dgm:pt>
    <dgm:pt modelId="{99256087-B631-4676-B2A8-E3FD1B22BC33}" type="pres">
      <dgm:prSet presAssocID="{9D201ECC-454F-4FAC-99C5-5FAEFA6B03F2}" presName="sp" presStyleCnt="0"/>
      <dgm:spPr/>
    </dgm:pt>
    <dgm:pt modelId="{03E84633-6120-48F6-B40E-011B6D9A31AF}" type="pres">
      <dgm:prSet presAssocID="{AF2CFEFA-BA91-4935-A9FC-93D607F37170}" presName="linNode" presStyleCnt="0"/>
      <dgm:spPr/>
    </dgm:pt>
    <dgm:pt modelId="{B4142C4A-A263-4539-B03F-33DADA1EDB51}" type="pres">
      <dgm:prSet presAssocID="{AF2CFEFA-BA91-4935-A9FC-93D607F37170}" presName="parentText" presStyleLbl="node1" presStyleIdx="4" presStyleCnt="6" custScaleX="150493">
        <dgm:presLayoutVars>
          <dgm:chMax val="1"/>
          <dgm:bulletEnabled val="1"/>
        </dgm:presLayoutVars>
      </dgm:prSet>
      <dgm:spPr/>
      <dgm:t>
        <a:bodyPr/>
        <a:lstStyle/>
        <a:p>
          <a:endParaRPr lang="es-CO"/>
        </a:p>
      </dgm:t>
    </dgm:pt>
    <dgm:pt modelId="{F31E5F70-DDB4-4B8D-BC4E-B015E4FBBD05}" type="pres">
      <dgm:prSet presAssocID="{AF2CFEFA-BA91-4935-A9FC-93D607F37170}" presName="descendantText" presStyleLbl="alignAccFollowNode1" presStyleIdx="4" presStyleCnt="6">
        <dgm:presLayoutVars>
          <dgm:bulletEnabled val="1"/>
        </dgm:presLayoutVars>
      </dgm:prSet>
      <dgm:spPr/>
      <dgm:t>
        <a:bodyPr/>
        <a:lstStyle/>
        <a:p>
          <a:endParaRPr lang="es-CO"/>
        </a:p>
      </dgm:t>
    </dgm:pt>
    <dgm:pt modelId="{F90A7214-B06B-4062-B461-17F06D7C8FA5}" type="pres">
      <dgm:prSet presAssocID="{5B5E3C0E-BA3C-4DF2-BE06-BF30B334B55C}" presName="sp" presStyleCnt="0"/>
      <dgm:spPr/>
    </dgm:pt>
    <dgm:pt modelId="{8E44EC7E-0FDB-44AF-9725-C9EF983CC4B0}" type="pres">
      <dgm:prSet presAssocID="{D5C52965-F57D-4FC0-B340-CFD1DC2BFC30}" presName="linNode" presStyleCnt="0"/>
      <dgm:spPr/>
    </dgm:pt>
    <dgm:pt modelId="{F16BACC9-A3C6-400D-84B2-1144F004A6B4}" type="pres">
      <dgm:prSet presAssocID="{D5C52965-F57D-4FC0-B340-CFD1DC2BFC30}" presName="parentText" presStyleLbl="node1" presStyleIdx="5" presStyleCnt="6" custScaleX="150493">
        <dgm:presLayoutVars>
          <dgm:chMax val="1"/>
          <dgm:bulletEnabled val="1"/>
        </dgm:presLayoutVars>
      </dgm:prSet>
      <dgm:spPr/>
      <dgm:t>
        <a:bodyPr/>
        <a:lstStyle/>
        <a:p>
          <a:endParaRPr lang="es-CO"/>
        </a:p>
      </dgm:t>
    </dgm:pt>
    <dgm:pt modelId="{C99C6D59-B7C9-4AF5-B82C-29854C09932F}" type="pres">
      <dgm:prSet presAssocID="{D5C52965-F57D-4FC0-B340-CFD1DC2BFC30}" presName="descendantText" presStyleLbl="alignAccFollowNode1" presStyleIdx="5" presStyleCnt="6">
        <dgm:presLayoutVars>
          <dgm:bulletEnabled val="1"/>
        </dgm:presLayoutVars>
      </dgm:prSet>
      <dgm:spPr/>
      <dgm:t>
        <a:bodyPr/>
        <a:lstStyle/>
        <a:p>
          <a:endParaRPr lang="es-CO"/>
        </a:p>
      </dgm:t>
    </dgm:pt>
  </dgm:ptLst>
  <dgm:cxnLst>
    <dgm:cxn modelId="{C3ED20A5-EB3A-4817-9764-A5DE35CE5984}" type="presOf" srcId="{3028E76C-626F-4A04-A978-3A5B32F9BDCE}" destId="{B4AF8DF4-77B7-457B-AC96-1FD8394802FA}" srcOrd="0" destOrd="0" presId="urn:microsoft.com/office/officeart/2005/8/layout/vList5"/>
    <dgm:cxn modelId="{DA22C382-C76B-4645-9FA6-04ADFFA1F4F1}" srcId="{AF2CFEFA-BA91-4935-A9FC-93D607F37170}" destId="{02C74713-0D8B-45D8-908E-6D3BA81D079B}" srcOrd="0" destOrd="0" parTransId="{B4EFF202-2DDB-4168-BF21-63454D323BC4}" sibTransId="{BF4A963E-9905-4D62-9A5A-8D146F709BDB}"/>
    <dgm:cxn modelId="{A7B64C55-A4F1-4106-BF2D-EF51101DD4E0}" srcId="{CFF8B5F9-5835-48D6-8640-9DAC30747434}" destId="{35B2307C-F24E-4D93-80A3-16399CF88D0C}" srcOrd="1" destOrd="0" parTransId="{1B5BD619-CFB2-4D5E-BD5A-93EDD6381122}" sibTransId="{75528B19-1DAE-4B79-906B-1E89B41501F3}"/>
    <dgm:cxn modelId="{8DF38EAD-FE14-46CD-B415-5548FDBAFEE5}" srcId="{CFF8B5F9-5835-48D6-8640-9DAC30747434}" destId="{AFEEAA93-6255-4A05-9413-FA652D10D059}" srcOrd="0" destOrd="0" parTransId="{D2D85EB3-EF73-44A7-806F-201FE8EB4F98}" sibTransId="{52C55B47-75EE-4D96-87A7-50E3A31A6EE1}"/>
    <dgm:cxn modelId="{34EE7E3F-C861-4787-AE21-A5333C62AB8B}" srcId="{AEFAC4CC-A27D-445E-80AA-DFA74710A61E}" destId="{3028E76C-626F-4A04-A978-3A5B32F9BDCE}" srcOrd="0" destOrd="0" parTransId="{BFE66ADD-B8E4-4E46-BF6E-2E0BB54F2B0F}" sibTransId="{7FB30CE0-BF5C-4FF1-B439-0329356BE60B}"/>
    <dgm:cxn modelId="{971F8A27-B0FC-4B97-96F7-2DD46BD5DAB5}" srcId="{4ABED188-78C7-47D4-B227-5068D2052157}" destId="{184B3F36-D7F8-4576-9DE3-1733F127C1C5}" srcOrd="0" destOrd="0" parTransId="{27A8EDAC-FA78-4088-AEF8-54400CE61D88}" sibTransId="{A3AD5570-9F6A-44E7-BCEF-F46672A12E2B}"/>
    <dgm:cxn modelId="{8568D8B3-35EF-41BF-8939-B4D6210166D1}" type="presOf" srcId="{2E6F17D6-6177-4F79-B90E-4D97957FB957}" destId="{0B90A8CE-6172-4CBB-AA6A-FBB6CE08A19C}" srcOrd="0" destOrd="0" presId="urn:microsoft.com/office/officeart/2005/8/layout/vList5"/>
    <dgm:cxn modelId="{067AE4C2-4A7C-4795-8C8D-3DAB6FED9FC1}" srcId="{CFF8B5F9-5835-48D6-8640-9DAC30747434}" destId="{D5C52965-F57D-4FC0-B340-CFD1DC2BFC30}" srcOrd="5" destOrd="0" parTransId="{7A337A56-F722-41CE-87DE-A2F25AE9F2DC}" sibTransId="{47B00F35-D7D1-4AFD-88D1-9491DBD7EAF8}"/>
    <dgm:cxn modelId="{31E7B10A-71AA-421C-86B6-BFE5B78A11BF}" srcId="{AFEEAA93-6255-4A05-9413-FA652D10D059}" destId="{7A695963-657E-4757-909A-6FF35F666D2E}" srcOrd="0" destOrd="0" parTransId="{083C52A3-35A3-42DB-9180-A4F1B4DCAFE7}" sibTransId="{24770D8E-DA61-4D3D-B72C-5003109DE89B}"/>
    <dgm:cxn modelId="{32660470-D399-481F-ADC4-03F25AE12CF3}" srcId="{CFF8B5F9-5835-48D6-8640-9DAC30747434}" destId="{AEFAC4CC-A27D-445E-80AA-DFA74710A61E}" srcOrd="3" destOrd="0" parTransId="{24868B86-F7AA-4C77-ABE5-73978AE205D0}" sibTransId="{9D201ECC-454F-4FAC-99C5-5FAEFA6B03F2}"/>
    <dgm:cxn modelId="{108CD7E8-D22C-4C54-B0F4-90464D83C0F5}" srcId="{CFF8B5F9-5835-48D6-8640-9DAC30747434}" destId="{4ABED188-78C7-47D4-B227-5068D2052157}" srcOrd="2" destOrd="0" parTransId="{13989A1A-C51E-488F-8E83-24AB10E0C0E7}" sibTransId="{07CF53D8-215B-41F4-B2F2-4DB8BBC3A9F5}"/>
    <dgm:cxn modelId="{59B41420-0846-44CC-B520-2FC087938869}" type="presOf" srcId="{AEFAC4CC-A27D-445E-80AA-DFA74710A61E}" destId="{11BCCC21-D021-4E09-9BF9-17213DCCA6D6}" srcOrd="0" destOrd="0" presId="urn:microsoft.com/office/officeart/2005/8/layout/vList5"/>
    <dgm:cxn modelId="{43363701-18E1-4303-8503-17D0ACD38F14}" type="presOf" srcId="{35B2307C-F24E-4D93-80A3-16399CF88D0C}" destId="{4D25A05A-7BC1-4A5D-B31C-DCBCAAA7D039}" srcOrd="0" destOrd="0" presId="urn:microsoft.com/office/officeart/2005/8/layout/vList5"/>
    <dgm:cxn modelId="{60F0D7D3-D10D-48C6-A8F6-ACAE803D1FAF}" type="presOf" srcId="{D5C52965-F57D-4FC0-B340-CFD1DC2BFC30}" destId="{F16BACC9-A3C6-400D-84B2-1144F004A6B4}" srcOrd="0" destOrd="0" presId="urn:microsoft.com/office/officeart/2005/8/layout/vList5"/>
    <dgm:cxn modelId="{4911DEA3-7661-4973-B21E-6031FBC4FEB5}" type="presOf" srcId="{AFEEAA93-6255-4A05-9413-FA652D10D059}" destId="{06BA3D3B-3517-466B-BC7C-B60D4F9539DC}" srcOrd="0" destOrd="0" presId="urn:microsoft.com/office/officeart/2005/8/layout/vList5"/>
    <dgm:cxn modelId="{68BB5FAC-6B8E-4124-9319-A27242410AF1}" srcId="{35B2307C-F24E-4D93-80A3-16399CF88D0C}" destId="{2E6F17D6-6177-4F79-B90E-4D97957FB957}" srcOrd="0" destOrd="0" parTransId="{6BC79820-AA96-43FF-9892-EA79E909AC9B}" sibTransId="{7E8AF26A-B175-4BF7-8A38-B32999AE4127}"/>
    <dgm:cxn modelId="{43AE31D4-E2C9-4780-B1B7-65CB9F687AEB}" srcId="{CFF8B5F9-5835-48D6-8640-9DAC30747434}" destId="{AF2CFEFA-BA91-4935-A9FC-93D607F37170}" srcOrd="4" destOrd="0" parTransId="{B8F99968-F1BD-4487-8C23-B62B1D451466}" sibTransId="{5B5E3C0E-BA3C-4DF2-BE06-BF30B334B55C}"/>
    <dgm:cxn modelId="{F4BA88A5-1CE0-49B4-9C75-F7EC0FD0DF77}" type="presOf" srcId="{184B3F36-D7F8-4576-9DE3-1733F127C1C5}" destId="{6E08DE2B-8563-48EB-91FD-64B3A0CD3BA0}" srcOrd="0" destOrd="0" presId="urn:microsoft.com/office/officeart/2005/8/layout/vList5"/>
    <dgm:cxn modelId="{21843882-9929-4966-9A00-053C0ECDE716}" type="presOf" srcId="{7A695963-657E-4757-909A-6FF35F666D2E}" destId="{0FA6A996-3F74-4834-8150-2240A4FFDF2F}" srcOrd="0" destOrd="0" presId="urn:microsoft.com/office/officeart/2005/8/layout/vList5"/>
    <dgm:cxn modelId="{9430C6CC-6D07-4153-A3BA-579711C5B6A1}" type="presOf" srcId="{AF2CFEFA-BA91-4935-A9FC-93D607F37170}" destId="{B4142C4A-A263-4539-B03F-33DADA1EDB51}" srcOrd="0" destOrd="0" presId="urn:microsoft.com/office/officeart/2005/8/layout/vList5"/>
    <dgm:cxn modelId="{F01457C7-2456-4B7C-809B-AC14FFE1BB95}" type="presOf" srcId="{CFF8B5F9-5835-48D6-8640-9DAC30747434}" destId="{BCB07077-1532-4157-95B1-4B6040FA5CBC}" srcOrd="0" destOrd="0" presId="urn:microsoft.com/office/officeart/2005/8/layout/vList5"/>
    <dgm:cxn modelId="{0463AD9F-280E-459C-B52C-E2A9F8131B82}" type="presOf" srcId="{4ABED188-78C7-47D4-B227-5068D2052157}" destId="{AF703EB6-4CBE-4C1B-B583-ED1C68F5B8F8}" srcOrd="0" destOrd="0" presId="urn:microsoft.com/office/officeart/2005/8/layout/vList5"/>
    <dgm:cxn modelId="{4C694B96-551F-455F-8F35-DDC5512EC6A1}" type="presOf" srcId="{74DEA496-A432-4354-966E-903AEBFB4CD7}" destId="{C99C6D59-B7C9-4AF5-B82C-29854C09932F}" srcOrd="0" destOrd="0" presId="urn:microsoft.com/office/officeart/2005/8/layout/vList5"/>
    <dgm:cxn modelId="{6C8C4675-878A-4287-965F-FDD89AC24EF3}" srcId="{D5C52965-F57D-4FC0-B340-CFD1DC2BFC30}" destId="{74DEA496-A432-4354-966E-903AEBFB4CD7}" srcOrd="0" destOrd="0" parTransId="{5259BC86-73E9-4245-8926-5D466491D8CE}" sibTransId="{0759BE34-BFF6-49A1-98C7-133CABBDE39E}"/>
    <dgm:cxn modelId="{83C3E9F9-6878-4AD5-BDD5-50882EF6BF2C}" type="presOf" srcId="{02C74713-0D8B-45D8-908E-6D3BA81D079B}" destId="{F31E5F70-DDB4-4B8D-BC4E-B015E4FBBD05}" srcOrd="0" destOrd="0" presId="urn:microsoft.com/office/officeart/2005/8/layout/vList5"/>
    <dgm:cxn modelId="{1E3DCBC3-2AAF-468C-B641-EE2C07F29095}" type="presParOf" srcId="{BCB07077-1532-4157-95B1-4B6040FA5CBC}" destId="{939A2611-2B0C-4F10-A3D5-63C6CE92329F}" srcOrd="0" destOrd="0" presId="urn:microsoft.com/office/officeart/2005/8/layout/vList5"/>
    <dgm:cxn modelId="{7E7F044D-D1E6-464E-9279-42086927FD0F}" type="presParOf" srcId="{939A2611-2B0C-4F10-A3D5-63C6CE92329F}" destId="{06BA3D3B-3517-466B-BC7C-B60D4F9539DC}" srcOrd="0" destOrd="0" presId="urn:microsoft.com/office/officeart/2005/8/layout/vList5"/>
    <dgm:cxn modelId="{996B5148-BEBF-4B2F-8FF1-FBEC7E1C0D21}" type="presParOf" srcId="{939A2611-2B0C-4F10-A3D5-63C6CE92329F}" destId="{0FA6A996-3F74-4834-8150-2240A4FFDF2F}" srcOrd="1" destOrd="0" presId="urn:microsoft.com/office/officeart/2005/8/layout/vList5"/>
    <dgm:cxn modelId="{B91303BD-33BF-42A7-9A67-90DCA2591416}" type="presParOf" srcId="{BCB07077-1532-4157-95B1-4B6040FA5CBC}" destId="{1E7B4F6A-0B8F-4FCC-BD66-320946F51CD2}" srcOrd="1" destOrd="0" presId="urn:microsoft.com/office/officeart/2005/8/layout/vList5"/>
    <dgm:cxn modelId="{F9974208-8D1F-4A6C-A9E0-547C059EE16C}" type="presParOf" srcId="{BCB07077-1532-4157-95B1-4B6040FA5CBC}" destId="{7883C415-EE27-403D-9DE8-190EDC3FF196}" srcOrd="2" destOrd="0" presId="urn:microsoft.com/office/officeart/2005/8/layout/vList5"/>
    <dgm:cxn modelId="{144A96C4-619C-4A56-9CFD-414A7A9B3DCC}" type="presParOf" srcId="{7883C415-EE27-403D-9DE8-190EDC3FF196}" destId="{4D25A05A-7BC1-4A5D-B31C-DCBCAAA7D039}" srcOrd="0" destOrd="0" presId="urn:microsoft.com/office/officeart/2005/8/layout/vList5"/>
    <dgm:cxn modelId="{36114557-812B-49CD-9190-9BEE35565B74}" type="presParOf" srcId="{7883C415-EE27-403D-9DE8-190EDC3FF196}" destId="{0B90A8CE-6172-4CBB-AA6A-FBB6CE08A19C}" srcOrd="1" destOrd="0" presId="urn:microsoft.com/office/officeart/2005/8/layout/vList5"/>
    <dgm:cxn modelId="{7216935C-499B-4578-B695-3C38A63BC473}" type="presParOf" srcId="{BCB07077-1532-4157-95B1-4B6040FA5CBC}" destId="{D73D3EC1-A5F3-4E7D-A2BC-4982FD72449A}" srcOrd="3" destOrd="0" presId="urn:microsoft.com/office/officeart/2005/8/layout/vList5"/>
    <dgm:cxn modelId="{D8573A49-6AF8-460C-843B-CDDDF3138F9F}" type="presParOf" srcId="{BCB07077-1532-4157-95B1-4B6040FA5CBC}" destId="{796FEFF1-1CA1-47FC-8484-EBCD6D590E0F}" srcOrd="4" destOrd="0" presId="urn:microsoft.com/office/officeart/2005/8/layout/vList5"/>
    <dgm:cxn modelId="{796C0E8E-A3E9-449E-8C30-CADFAEBEC82F}" type="presParOf" srcId="{796FEFF1-1CA1-47FC-8484-EBCD6D590E0F}" destId="{AF703EB6-4CBE-4C1B-B583-ED1C68F5B8F8}" srcOrd="0" destOrd="0" presId="urn:microsoft.com/office/officeart/2005/8/layout/vList5"/>
    <dgm:cxn modelId="{856889D2-E4C4-4780-9E62-F603E8944B4B}" type="presParOf" srcId="{796FEFF1-1CA1-47FC-8484-EBCD6D590E0F}" destId="{6E08DE2B-8563-48EB-91FD-64B3A0CD3BA0}" srcOrd="1" destOrd="0" presId="urn:microsoft.com/office/officeart/2005/8/layout/vList5"/>
    <dgm:cxn modelId="{DC3715A0-19AF-4451-BAE0-3A301BCD0AA7}" type="presParOf" srcId="{BCB07077-1532-4157-95B1-4B6040FA5CBC}" destId="{9397BCBD-70D5-4611-A54E-B43C54385099}" srcOrd="5" destOrd="0" presId="urn:microsoft.com/office/officeart/2005/8/layout/vList5"/>
    <dgm:cxn modelId="{865788BF-2042-4735-B0B4-90371F201D51}" type="presParOf" srcId="{BCB07077-1532-4157-95B1-4B6040FA5CBC}" destId="{DCCDB0E0-E3EB-4491-8480-8F40D6E871CA}" srcOrd="6" destOrd="0" presId="urn:microsoft.com/office/officeart/2005/8/layout/vList5"/>
    <dgm:cxn modelId="{34D08FC2-908D-4379-AC90-C9EA5130E533}" type="presParOf" srcId="{DCCDB0E0-E3EB-4491-8480-8F40D6E871CA}" destId="{11BCCC21-D021-4E09-9BF9-17213DCCA6D6}" srcOrd="0" destOrd="0" presId="urn:microsoft.com/office/officeart/2005/8/layout/vList5"/>
    <dgm:cxn modelId="{BFCE4CD6-A4F5-4AFD-B392-70A65D046351}" type="presParOf" srcId="{DCCDB0E0-E3EB-4491-8480-8F40D6E871CA}" destId="{B4AF8DF4-77B7-457B-AC96-1FD8394802FA}" srcOrd="1" destOrd="0" presId="urn:microsoft.com/office/officeart/2005/8/layout/vList5"/>
    <dgm:cxn modelId="{846B7C4E-E19B-4B52-849B-6E7FDC7F0411}" type="presParOf" srcId="{BCB07077-1532-4157-95B1-4B6040FA5CBC}" destId="{99256087-B631-4676-B2A8-E3FD1B22BC33}" srcOrd="7" destOrd="0" presId="urn:microsoft.com/office/officeart/2005/8/layout/vList5"/>
    <dgm:cxn modelId="{A31E0FC2-856B-4C14-879C-479EC1D9FAEC}" type="presParOf" srcId="{BCB07077-1532-4157-95B1-4B6040FA5CBC}" destId="{03E84633-6120-48F6-B40E-011B6D9A31AF}" srcOrd="8" destOrd="0" presId="urn:microsoft.com/office/officeart/2005/8/layout/vList5"/>
    <dgm:cxn modelId="{706BD1BD-A0F1-49BF-BFDA-CCCAFEB6B246}" type="presParOf" srcId="{03E84633-6120-48F6-B40E-011B6D9A31AF}" destId="{B4142C4A-A263-4539-B03F-33DADA1EDB51}" srcOrd="0" destOrd="0" presId="urn:microsoft.com/office/officeart/2005/8/layout/vList5"/>
    <dgm:cxn modelId="{C700736B-1247-4C90-B7FF-B7F26C6B1820}" type="presParOf" srcId="{03E84633-6120-48F6-B40E-011B6D9A31AF}" destId="{F31E5F70-DDB4-4B8D-BC4E-B015E4FBBD05}" srcOrd="1" destOrd="0" presId="urn:microsoft.com/office/officeart/2005/8/layout/vList5"/>
    <dgm:cxn modelId="{EE3BBBCE-0500-418A-AFCF-6B5B5CB36039}" type="presParOf" srcId="{BCB07077-1532-4157-95B1-4B6040FA5CBC}" destId="{F90A7214-B06B-4062-B461-17F06D7C8FA5}" srcOrd="9" destOrd="0" presId="urn:microsoft.com/office/officeart/2005/8/layout/vList5"/>
    <dgm:cxn modelId="{BE08780B-491A-449E-82B9-3259969C8955}" type="presParOf" srcId="{BCB07077-1532-4157-95B1-4B6040FA5CBC}" destId="{8E44EC7E-0FDB-44AF-9725-C9EF983CC4B0}" srcOrd="10" destOrd="0" presId="urn:microsoft.com/office/officeart/2005/8/layout/vList5"/>
    <dgm:cxn modelId="{4BB402AF-1081-4CC5-B053-D17DFF2EEBAF}" type="presParOf" srcId="{8E44EC7E-0FDB-44AF-9725-C9EF983CC4B0}" destId="{F16BACC9-A3C6-400D-84B2-1144F004A6B4}" srcOrd="0" destOrd="0" presId="urn:microsoft.com/office/officeart/2005/8/layout/vList5"/>
    <dgm:cxn modelId="{08540206-6C0B-4DA4-A559-1AA443E118C8}" type="presParOf" srcId="{8E44EC7E-0FDB-44AF-9725-C9EF983CC4B0}" destId="{C99C6D59-B7C9-4AF5-B82C-29854C09932F}"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FF8B5F9-5835-48D6-8640-9DAC30747434}"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s-CO"/>
        </a:p>
      </dgm:t>
    </dgm:pt>
    <dgm:pt modelId="{8B53EA9A-33B5-441A-986A-58585C48A716}">
      <dgm:prSet phldrT="[Texto]" custT="1"/>
      <dgm:spPr/>
      <dgm:t>
        <a:bodyPr/>
        <a:lstStyle/>
        <a:p>
          <a:r>
            <a:rPr lang="es-CO" sz="1700" dirty="0" smtClean="0"/>
            <a:t>Indemnizaciones</a:t>
          </a:r>
        </a:p>
      </dgm:t>
    </dgm:pt>
    <dgm:pt modelId="{1F5A827A-AAE7-4A2A-AFA1-8F9CBD80A70E}" type="parTrans" cxnId="{EDCD490B-31F6-44DD-9172-13C821DAFA03}">
      <dgm:prSet/>
      <dgm:spPr/>
      <dgm:t>
        <a:bodyPr/>
        <a:lstStyle/>
        <a:p>
          <a:endParaRPr lang="es-CO"/>
        </a:p>
      </dgm:t>
    </dgm:pt>
    <dgm:pt modelId="{E40E2411-FFA1-4F2C-9460-1B8974228C1D}" type="sibTrans" cxnId="{EDCD490B-31F6-44DD-9172-13C821DAFA03}">
      <dgm:prSet/>
      <dgm:spPr/>
      <dgm:t>
        <a:bodyPr/>
        <a:lstStyle/>
        <a:p>
          <a:endParaRPr lang="es-CO"/>
        </a:p>
      </dgm:t>
    </dgm:pt>
    <dgm:pt modelId="{DB2D7FD4-D22C-4DB0-B8D6-15BF87D04706}">
      <dgm:prSet phldrT="[Texto]" custT="1"/>
      <dgm:spPr/>
      <dgm:t>
        <a:bodyPr/>
        <a:lstStyle/>
        <a:p>
          <a:r>
            <a:rPr lang="es-CO" sz="1600" dirty="0" smtClean="0"/>
            <a:t>Línea Gratuita desde cualquier lugar del país 018000 917500.</a:t>
          </a:r>
          <a:endParaRPr lang="es-CO" sz="1600" dirty="0"/>
        </a:p>
      </dgm:t>
    </dgm:pt>
    <dgm:pt modelId="{8C681521-4569-45DC-A2CE-0D656AEF9DBF}" type="parTrans" cxnId="{D67A9106-591B-4702-BC20-BEDDE0691156}">
      <dgm:prSet/>
      <dgm:spPr/>
      <dgm:t>
        <a:bodyPr/>
        <a:lstStyle/>
        <a:p>
          <a:endParaRPr lang="es-CO"/>
        </a:p>
      </dgm:t>
    </dgm:pt>
    <dgm:pt modelId="{1A4827BA-9666-428B-A4CA-78D8B598AB48}" type="sibTrans" cxnId="{D67A9106-591B-4702-BC20-BEDDE0691156}">
      <dgm:prSet/>
      <dgm:spPr/>
      <dgm:t>
        <a:bodyPr/>
        <a:lstStyle/>
        <a:p>
          <a:endParaRPr lang="es-CO"/>
        </a:p>
      </dgm:t>
    </dgm:pt>
    <dgm:pt modelId="{43D552E1-1DD3-4540-86EB-9D1255B81E69}">
      <dgm:prSet phldrT="[Texto]" custT="1"/>
      <dgm:spPr/>
      <dgm:t>
        <a:bodyPr/>
        <a:lstStyle/>
        <a:p>
          <a:r>
            <a:rPr lang="es-CO" sz="1600" dirty="0" smtClean="0"/>
            <a:t>Desde Bogotá 3 190402. Medellín 6052727 - Cali 4898484 - B/quilla 3850316  </a:t>
          </a:r>
          <a:endParaRPr lang="es-CO" sz="1600" dirty="0"/>
        </a:p>
      </dgm:t>
    </dgm:pt>
    <dgm:pt modelId="{ED2ADB33-111D-4528-AB76-234D9ABBA6B6}" type="parTrans" cxnId="{90B70476-81F4-4327-B110-3372E70876E3}">
      <dgm:prSet/>
      <dgm:spPr/>
      <dgm:t>
        <a:bodyPr/>
        <a:lstStyle/>
        <a:p>
          <a:endParaRPr lang="es-CO"/>
        </a:p>
      </dgm:t>
    </dgm:pt>
    <dgm:pt modelId="{1E7DE801-44F8-4D2C-880A-16FC69782156}" type="sibTrans" cxnId="{90B70476-81F4-4327-B110-3372E70876E3}">
      <dgm:prSet/>
      <dgm:spPr/>
      <dgm:t>
        <a:bodyPr/>
        <a:lstStyle/>
        <a:p>
          <a:endParaRPr lang="es-CO"/>
        </a:p>
      </dgm:t>
    </dgm:pt>
    <dgm:pt modelId="{A9CA6BA1-2655-4303-A726-7DE8FD1B7997}">
      <dgm:prSet phldrT="[Texto]" custT="1"/>
      <dgm:spPr/>
      <dgm:t>
        <a:bodyPr/>
        <a:lstStyle/>
        <a:p>
          <a:r>
            <a:rPr lang="es-CO" sz="1600" dirty="0" smtClean="0"/>
            <a:t>Horario de atención Lunes a Viernes de 8:00 a.m. a 5:00 p.m.</a:t>
          </a:r>
          <a:endParaRPr lang="es-CO" sz="1600" dirty="0"/>
        </a:p>
      </dgm:t>
    </dgm:pt>
    <dgm:pt modelId="{3F796647-67EB-42FD-9C40-E1CBA5D6C19E}" type="parTrans" cxnId="{B4942D5E-9703-4F50-8E8B-F3553C2952EC}">
      <dgm:prSet/>
      <dgm:spPr/>
      <dgm:t>
        <a:bodyPr/>
        <a:lstStyle/>
        <a:p>
          <a:endParaRPr lang="es-CO"/>
        </a:p>
      </dgm:t>
    </dgm:pt>
    <dgm:pt modelId="{4F18B377-F56E-4070-9A77-D352FD458B27}" type="sibTrans" cxnId="{B4942D5E-9703-4F50-8E8B-F3553C2952EC}">
      <dgm:prSet/>
      <dgm:spPr/>
      <dgm:t>
        <a:bodyPr/>
        <a:lstStyle/>
        <a:p>
          <a:endParaRPr lang="es-CO"/>
        </a:p>
      </dgm:t>
    </dgm:pt>
    <dgm:pt modelId="{C7403CB0-8CD1-4F30-9529-453E43A4137D}">
      <dgm:prSet phldrT="[Texto]" custT="1"/>
      <dgm:spPr/>
      <dgm:t>
        <a:bodyPr/>
        <a:lstStyle/>
        <a:p>
          <a:r>
            <a:rPr lang="es-CO" sz="1600" dirty="0" smtClean="0"/>
            <a:t>Línea de Asistencia </a:t>
          </a:r>
          <a:r>
            <a:rPr lang="es-CO" sz="1600" dirty="0" err="1" smtClean="0"/>
            <a:t>Andi</a:t>
          </a:r>
          <a:r>
            <a:rPr lang="es-CO" sz="1600" dirty="0" smtClean="0"/>
            <a:t> Asistencia Bogotá 6463226 / Nacional 01 8000 91 12 26</a:t>
          </a:r>
          <a:endParaRPr lang="es-CO" sz="1600" dirty="0"/>
        </a:p>
      </dgm:t>
    </dgm:pt>
    <dgm:pt modelId="{B21CD527-9C81-4FE1-96EF-0ED0F2C15A94}" type="parTrans" cxnId="{CFB3D242-2BC8-4297-9626-4B22055FBFFC}">
      <dgm:prSet/>
      <dgm:spPr/>
      <dgm:t>
        <a:bodyPr/>
        <a:lstStyle/>
        <a:p>
          <a:endParaRPr lang="es-CO"/>
        </a:p>
      </dgm:t>
    </dgm:pt>
    <dgm:pt modelId="{2455E677-59C6-49EA-932E-761CCE99BA9E}" type="sibTrans" cxnId="{CFB3D242-2BC8-4297-9626-4B22055FBFFC}">
      <dgm:prSet/>
      <dgm:spPr/>
      <dgm:t>
        <a:bodyPr/>
        <a:lstStyle/>
        <a:p>
          <a:endParaRPr lang="es-CO"/>
        </a:p>
      </dgm:t>
    </dgm:pt>
    <dgm:pt modelId="{BCB07077-1532-4157-95B1-4B6040FA5CBC}" type="pres">
      <dgm:prSet presAssocID="{CFF8B5F9-5835-48D6-8640-9DAC30747434}" presName="Name0" presStyleCnt="0">
        <dgm:presLayoutVars>
          <dgm:dir/>
          <dgm:animLvl val="lvl"/>
          <dgm:resizeHandles val="exact"/>
        </dgm:presLayoutVars>
      </dgm:prSet>
      <dgm:spPr/>
      <dgm:t>
        <a:bodyPr/>
        <a:lstStyle/>
        <a:p>
          <a:endParaRPr lang="es-CO"/>
        </a:p>
      </dgm:t>
    </dgm:pt>
    <dgm:pt modelId="{B0B5AF93-538E-40DF-B92D-329D75809D44}" type="pres">
      <dgm:prSet presAssocID="{8B53EA9A-33B5-441A-986A-58585C48A716}" presName="linNode" presStyleCnt="0"/>
      <dgm:spPr/>
    </dgm:pt>
    <dgm:pt modelId="{02004E87-5558-4AC0-A1E3-D1F23080AED2}" type="pres">
      <dgm:prSet presAssocID="{8B53EA9A-33B5-441A-986A-58585C48A716}" presName="parentText" presStyleLbl="node1" presStyleIdx="0" presStyleCnt="1" custScaleX="179065" custScaleY="15237" custLinFactNeighborX="-2416" custLinFactNeighborY="40463">
        <dgm:presLayoutVars>
          <dgm:chMax val="1"/>
          <dgm:bulletEnabled val="1"/>
        </dgm:presLayoutVars>
      </dgm:prSet>
      <dgm:spPr/>
      <dgm:t>
        <a:bodyPr/>
        <a:lstStyle/>
        <a:p>
          <a:endParaRPr lang="es-CO"/>
        </a:p>
      </dgm:t>
    </dgm:pt>
    <dgm:pt modelId="{9753AA66-55E1-4758-80CF-E52EFF5E1810}" type="pres">
      <dgm:prSet presAssocID="{8B53EA9A-33B5-441A-986A-58585C48A716}" presName="descendantText" presStyleLbl="alignAccFollowNode1" presStyleIdx="0" presStyleCnt="1" custScaleX="297740" custScaleY="73137" custLinFactNeighborX="-2320" custLinFactNeighborY="17018">
        <dgm:presLayoutVars>
          <dgm:bulletEnabled val="1"/>
        </dgm:presLayoutVars>
      </dgm:prSet>
      <dgm:spPr/>
      <dgm:t>
        <a:bodyPr/>
        <a:lstStyle/>
        <a:p>
          <a:endParaRPr lang="es-CO"/>
        </a:p>
      </dgm:t>
    </dgm:pt>
  </dgm:ptLst>
  <dgm:cxnLst>
    <dgm:cxn modelId="{D67A9106-591B-4702-BC20-BEDDE0691156}" srcId="{8B53EA9A-33B5-441A-986A-58585C48A716}" destId="{DB2D7FD4-D22C-4DB0-B8D6-15BF87D04706}" srcOrd="1" destOrd="0" parTransId="{8C681521-4569-45DC-A2CE-0D656AEF9DBF}" sibTransId="{1A4827BA-9666-428B-A4CA-78D8B598AB48}"/>
    <dgm:cxn modelId="{B4942D5E-9703-4F50-8E8B-F3553C2952EC}" srcId="{8B53EA9A-33B5-441A-986A-58585C48A716}" destId="{A9CA6BA1-2655-4303-A726-7DE8FD1B7997}" srcOrd="3" destOrd="0" parTransId="{3F796647-67EB-42FD-9C40-E1CBA5D6C19E}" sibTransId="{4F18B377-F56E-4070-9A77-D352FD458B27}"/>
    <dgm:cxn modelId="{CD559165-88F6-4036-BCC0-C3E513AF1E0F}" type="presOf" srcId="{C7403CB0-8CD1-4F30-9529-453E43A4137D}" destId="{9753AA66-55E1-4758-80CF-E52EFF5E1810}" srcOrd="0" destOrd="2" presId="urn:microsoft.com/office/officeart/2005/8/layout/vList5"/>
    <dgm:cxn modelId="{90B70476-81F4-4327-B110-3372E70876E3}" srcId="{8B53EA9A-33B5-441A-986A-58585C48A716}" destId="{43D552E1-1DD3-4540-86EB-9D1255B81E69}" srcOrd="0" destOrd="0" parTransId="{ED2ADB33-111D-4528-AB76-234D9ABBA6B6}" sibTransId="{1E7DE801-44F8-4D2C-880A-16FC69782156}"/>
    <dgm:cxn modelId="{CFB3D242-2BC8-4297-9626-4B22055FBFFC}" srcId="{8B53EA9A-33B5-441A-986A-58585C48A716}" destId="{C7403CB0-8CD1-4F30-9529-453E43A4137D}" srcOrd="2" destOrd="0" parTransId="{B21CD527-9C81-4FE1-96EF-0ED0F2C15A94}" sibTransId="{2455E677-59C6-49EA-932E-761CCE99BA9E}"/>
    <dgm:cxn modelId="{124B3BEC-A2F7-44E5-B171-F433E404EEB0}" type="presOf" srcId="{CFF8B5F9-5835-48D6-8640-9DAC30747434}" destId="{BCB07077-1532-4157-95B1-4B6040FA5CBC}" srcOrd="0" destOrd="0" presId="urn:microsoft.com/office/officeart/2005/8/layout/vList5"/>
    <dgm:cxn modelId="{EDCD490B-31F6-44DD-9172-13C821DAFA03}" srcId="{CFF8B5F9-5835-48D6-8640-9DAC30747434}" destId="{8B53EA9A-33B5-441A-986A-58585C48A716}" srcOrd="0" destOrd="0" parTransId="{1F5A827A-AAE7-4A2A-AFA1-8F9CBD80A70E}" sibTransId="{E40E2411-FFA1-4F2C-9460-1B8974228C1D}"/>
    <dgm:cxn modelId="{C3ED1AC4-251E-4F45-8953-DBFEA295AD2F}" type="presOf" srcId="{8B53EA9A-33B5-441A-986A-58585C48A716}" destId="{02004E87-5558-4AC0-A1E3-D1F23080AED2}" srcOrd="0" destOrd="0" presId="urn:microsoft.com/office/officeart/2005/8/layout/vList5"/>
    <dgm:cxn modelId="{AA82BF1C-BCD1-465B-A77E-179E9B20AB3D}" type="presOf" srcId="{DB2D7FD4-D22C-4DB0-B8D6-15BF87D04706}" destId="{9753AA66-55E1-4758-80CF-E52EFF5E1810}" srcOrd="0" destOrd="1" presId="urn:microsoft.com/office/officeart/2005/8/layout/vList5"/>
    <dgm:cxn modelId="{654108DE-C146-4C15-9070-4F47BCD5CF03}" type="presOf" srcId="{A9CA6BA1-2655-4303-A726-7DE8FD1B7997}" destId="{9753AA66-55E1-4758-80CF-E52EFF5E1810}" srcOrd="0" destOrd="3" presId="urn:microsoft.com/office/officeart/2005/8/layout/vList5"/>
    <dgm:cxn modelId="{F60DC9F8-2FDA-4CE3-B2DC-0F31FD8705F0}" type="presOf" srcId="{43D552E1-1DD3-4540-86EB-9D1255B81E69}" destId="{9753AA66-55E1-4758-80CF-E52EFF5E1810}" srcOrd="0" destOrd="0" presId="urn:microsoft.com/office/officeart/2005/8/layout/vList5"/>
    <dgm:cxn modelId="{910A163E-8CA7-4DA4-AEA2-349212D17769}" type="presParOf" srcId="{BCB07077-1532-4157-95B1-4B6040FA5CBC}" destId="{B0B5AF93-538E-40DF-B92D-329D75809D44}" srcOrd="0" destOrd="0" presId="urn:microsoft.com/office/officeart/2005/8/layout/vList5"/>
    <dgm:cxn modelId="{29D7B1FC-A3BD-4562-8387-2C3E399789A0}" type="presParOf" srcId="{B0B5AF93-538E-40DF-B92D-329D75809D44}" destId="{02004E87-5558-4AC0-A1E3-D1F23080AED2}" srcOrd="0" destOrd="0" presId="urn:microsoft.com/office/officeart/2005/8/layout/vList5"/>
    <dgm:cxn modelId="{143972CE-31F9-4D13-841A-8DA3BF8D7C7C}" type="presParOf" srcId="{B0B5AF93-538E-40DF-B92D-329D75809D44}" destId="{9753AA66-55E1-4758-80CF-E52EFF5E1810}"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FF8B5F9-5835-48D6-8640-9DAC30747434}"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s-CO"/>
        </a:p>
      </dgm:t>
    </dgm:pt>
    <dgm:pt modelId="{8B53EA9A-33B5-441A-986A-58585C48A716}">
      <dgm:prSet phldrT="[Texto]" custT="1"/>
      <dgm:spPr/>
      <dgm:t>
        <a:bodyPr/>
        <a:lstStyle/>
        <a:p>
          <a:r>
            <a:rPr lang="es-CO" sz="1700" dirty="0" smtClean="0"/>
            <a:t>Principal y Sucursales </a:t>
          </a:r>
        </a:p>
      </dgm:t>
    </dgm:pt>
    <dgm:pt modelId="{1F5A827A-AAE7-4A2A-AFA1-8F9CBD80A70E}" type="parTrans" cxnId="{EDCD490B-31F6-44DD-9172-13C821DAFA03}">
      <dgm:prSet/>
      <dgm:spPr/>
      <dgm:t>
        <a:bodyPr/>
        <a:lstStyle/>
        <a:p>
          <a:endParaRPr lang="es-CO"/>
        </a:p>
      </dgm:t>
    </dgm:pt>
    <dgm:pt modelId="{E40E2411-FFA1-4F2C-9460-1B8974228C1D}" type="sibTrans" cxnId="{EDCD490B-31F6-44DD-9172-13C821DAFA03}">
      <dgm:prSet/>
      <dgm:spPr/>
      <dgm:t>
        <a:bodyPr/>
        <a:lstStyle/>
        <a:p>
          <a:endParaRPr lang="es-CO"/>
        </a:p>
      </dgm:t>
    </dgm:pt>
    <dgm:pt modelId="{43D552E1-1DD3-4540-86EB-9D1255B81E69}">
      <dgm:prSet phldrT="[Texto]" custT="1"/>
      <dgm:spPr/>
      <dgm:t>
        <a:bodyPr/>
        <a:lstStyle/>
        <a:p>
          <a:r>
            <a:rPr lang="es-CO" sz="1600" dirty="0" smtClean="0"/>
            <a:t>Bogotá – Calle 72 No.10-51 Piso 7, Teléfonos: (1)3190300 – (1)3190400</a:t>
          </a:r>
          <a:endParaRPr lang="es-CO" sz="1600" dirty="0"/>
        </a:p>
      </dgm:t>
    </dgm:pt>
    <dgm:pt modelId="{ED2ADB33-111D-4528-AB76-234D9ABBA6B6}" type="parTrans" cxnId="{90B70476-81F4-4327-B110-3372E70876E3}">
      <dgm:prSet/>
      <dgm:spPr/>
      <dgm:t>
        <a:bodyPr/>
        <a:lstStyle/>
        <a:p>
          <a:endParaRPr lang="es-CO"/>
        </a:p>
      </dgm:t>
    </dgm:pt>
    <dgm:pt modelId="{1E7DE801-44F8-4D2C-880A-16FC69782156}" type="sibTrans" cxnId="{90B70476-81F4-4327-B110-3372E70876E3}">
      <dgm:prSet/>
      <dgm:spPr/>
      <dgm:t>
        <a:bodyPr/>
        <a:lstStyle/>
        <a:p>
          <a:endParaRPr lang="es-CO"/>
        </a:p>
      </dgm:t>
    </dgm:pt>
    <dgm:pt modelId="{A9CA6BA1-2655-4303-A726-7DE8FD1B7997}">
      <dgm:prSet phldrT="[Texto]" custT="1"/>
      <dgm:spPr/>
      <dgm:t>
        <a:bodyPr/>
        <a:lstStyle/>
        <a:p>
          <a:r>
            <a:rPr lang="es-CO" sz="1600" dirty="0" smtClean="0"/>
            <a:t>Barranquilla – Calle 74 No.56-36 Oficina 307, Teléfono: (5) 3850316 – (5)3688931</a:t>
          </a:r>
          <a:endParaRPr lang="es-CO" sz="1600" dirty="0"/>
        </a:p>
      </dgm:t>
    </dgm:pt>
    <dgm:pt modelId="{3F796647-67EB-42FD-9C40-E1CBA5D6C19E}" type="parTrans" cxnId="{B4942D5E-9703-4F50-8E8B-F3553C2952EC}">
      <dgm:prSet/>
      <dgm:spPr/>
      <dgm:t>
        <a:bodyPr/>
        <a:lstStyle/>
        <a:p>
          <a:endParaRPr lang="es-CO"/>
        </a:p>
      </dgm:t>
    </dgm:pt>
    <dgm:pt modelId="{4F18B377-F56E-4070-9A77-D352FD458B27}" type="sibTrans" cxnId="{B4942D5E-9703-4F50-8E8B-F3553C2952EC}">
      <dgm:prSet/>
      <dgm:spPr/>
      <dgm:t>
        <a:bodyPr/>
        <a:lstStyle/>
        <a:p>
          <a:endParaRPr lang="es-CO"/>
        </a:p>
      </dgm:t>
    </dgm:pt>
    <dgm:pt modelId="{C7403CB0-8CD1-4F30-9529-453E43A4137D}">
      <dgm:prSet phldrT="[Texto]" custT="1"/>
      <dgm:spPr/>
      <dgm:t>
        <a:bodyPr/>
        <a:lstStyle/>
        <a:p>
          <a:r>
            <a:rPr lang="es-CO" sz="1600" dirty="0" smtClean="0"/>
            <a:t>Medellín – Carrera 43 A No.1-50 Torre 3 Oficina 902 y 903 San Fernando Plaza, Teléfono: (4)6052777</a:t>
          </a:r>
          <a:endParaRPr lang="es-CO" sz="1600" dirty="0"/>
        </a:p>
      </dgm:t>
    </dgm:pt>
    <dgm:pt modelId="{B21CD527-9C81-4FE1-96EF-0ED0F2C15A94}" type="parTrans" cxnId="{CFB3D242-2BC8-4297-9626-4B22055FBFFC}">
      <dgm:prSet/>
      <dgm:spPr/>
      <dgm:t>
        <a:bodyPr/>
        <a:lstStyle/>
        <a:p>
          <a:endParaRPr lang="es-CO"/>
        </a:p>
      </dgm:t>
    </dgm:pt>
    <dgm:pt modelId="{2455E677-59C6-49EA-932E-761CCE99BA9E}" type="sibTrans" cxnId="{CFB3D242-2BC8-4297-9626-4B22055FBFFC}">
      <dgm:prSet/>
      <dgm:spPr/>
      <dgm:t>
        <a:bodyPr/>
        <a:lstStyle/>
        <a:p>
          <a:endParaRPr lang="es-CO"/>
        </a:p>
      </dgm:t>
    </dgm:pt>
    <dgm:pt modelId="{4152322E-6886-4BE1-9BD3-BD7BD80EB19F}">
      <dgm:prSet phldrT="[Texto]" custT="1"/>
      <dgm:spPr/>
      <dgm:t>
        <a:bodyPr/>
        <a:lstStyle/>
        <a:p>
          <a:r>
            <a:rPr lang="es-CO" sz="1600" dirty="0" smtClean="0"/>
            <a:t>Cali – Calle 64 Norte No.5BN-146 Oficina B2 Teléfono: (2)4898484</a:t>
          </a:r>
          <a:endParaRPr lang="es-CO" sz="1600" dirty="0"/>
        </a:p>
      </dgm:t>
    </dgm:pt>
    <dgm:pt modelId="{48D5A4CC-1026-4DB4-AC7D-0C9F7CD77FB4}" type="parTrans" cxnId="{2267FE75-0C95-402B-B421-A8B32AC06F7A}">
      <dgm:prSet/>
      <dgm:spPr/>
      <dgm:t>
        <a:bodyPr/>
        <a:lstStyle/>
        <a:p>
          <a:endParaRPr lang="es-CO"/>
        </a:p>
      </dgm:t>
    </dgm:pt>
    <dgm:pt modelId="{58B23071-3A55-4146-A948-05D9B747F2B5}" type="sibTrans" cxnId="{2267FE75-0C95-402B-B421-A8B32AC06F7A}">
      <dgm:prSet/>
      <dgm:spPr/>
      <dgm:t>
        <a:bodyPr/>
        <a:lstStyle/>
        <a:p>
          <a:endParaRPr lang="es-CO"/>
        </a:p>
      </dgm:t>
    </dgm:pt>
    <dgm:pt modelId="{BCB07077-1532-4157-95B1-4B6040FA5CBC}" type="pres">
      <dgm:prSet presAssocID="{CFF8B5F9-5835-48D6-8640-9DAC30747434}" presName="Name0" presStyleCnt="0">
        <dgm:presLayoutVars>
          <dgm:dir/>
          <dgm:animLvl val="lvl"/>
          <dgm:resizeHandles val="exact"/>
        </dgm:presLayoutVars>
      </dgm:prSet>
      <dgm:spPr/>
      <dgm:t>
        <a:bodyPr/>
        <a:lstStyle/>
        <a:p>
          <a:endParaRPr lang="es-CO"/>
        </a:p>
      </dgm:t>
    </dgm:pt>
    <dgm:pt modelId="{B0B5AF93-538E-40DF-B92D-329D75809D44}" type="pres">
      <dgm:prSet presAssocID="{8B53EA9A-33B5-441A-986A-58585C48A716}" presName="linNode" presStyleCnt="0"/>
      <dgm:spPr/>
    </dgm:pt>
    <dgm:pt modelId="{02004E87-5558-4AC0-A1E3-D1F23080AED2}" type="pres">
      <dgm:prSet presAssocID="{8B53EA9A-33B5-441A-986A-58585C48A716}" presName="parentText" presStyleLbl="node1" presStyleIdx="0" presStyleCnt="1" custScaleX="179065" custScaleY="15237" custLinFactNeighborX="-21" custLinFactNeighborY="37306">
        <dgm:presLayoutVars>
          <dgm:chMax val="1"/>
          <dgm:bulletEnabled val="1"/>
        </dgm:presLayoutVars>
      </dgm:prSet>
      <dgm:spPr/>
      <dgm:t>
        <a:bodyPr/>
        <a:lstStyle/>
        <a:p>
          <a:endParaRPr lang="es-CO"/>
        </a:p>
      </dgm:t>
    </dgm:pt>
    <dgm:pt modelId="{9753AA66-55E1-4758-80CF-E52EFF5E1810}" type="pres">
      <dgm:prSet presAssocID="{8B53EA9A-33B5-441A-986A-58585C48A716}" presName="descendantText" presStyleLbl="alignAccFollowNode1" presStyleIdx="0" presStyleCnt="1" custScaleX="297740" custScaleY="73137" custLinFactNeighborX="-2320" custLinFactNeighborY="17018">
        <dgm:presLayoutVars>
          <dgm:bulletEnabled val="1"/>
        </dgm:presLayoutVars>
      </dgm:prSet>
      <dgm:spPr/>
      <dgm:t>
        <a:bodyPr/>
        <a:lstStyle/>
        <a:p>
          <a:endParaRPr lang="es-CO"/>
        </a:p>
      </dgm:t>
    </dgm:pt>
  </dgm:ptLst>
  <dgm:cxnLst>
    <dgm:cxn modelId="{56D4A217-8119-4757-9CC3-2027C4C33E9D}" type="presOf" srcId="{8B53EA9A-33B5-441A-986A-58585C48A716}" destId="{02004E87-5558-4AC0-A1E3-D1F23080AED2}" srcOrd="0" destOrd="0" presId="urn:microsoft.com/office/officeart/2005/8/layout/vList5"/>
    <dgm:cxn modelId="{B4942D5E-9703-4F50-8E8B-F3553C2952EC}" srcId="{8B53EA9A-33B5-441A-986A-58585C48A716}" destId="{A9CA6BA1-2655-4303-A726-7DE8FD1B7997}" srcOrd="3" destOrd="0" parTransId="{3F796647-67EB-42FD-9C40-E1CBA5D6C19E}" sibTransId="{4F18B377-F56E-4070-9A77-D352FD458B27}"/>
    <dgm:cxn modelId="{4C410B33-0174-45CE-AA6D-5AF4CF5976AC}" type="presOf" srcId="{CFF8B5F9-5835-48D6-8640-9DAC30747434}" destId="{BCB07077-1532-4157-95B1-4B6040FA5CBC}" srcOrd="0" destOrd="0" presId="urn:microsoft.com/office/officeart/2005/8/layout/vList5"/>
    <dgm:cxn modelId="{CFB3D242-2BC8-4297-9626-4B22055FBFFC}" srcId="{8B53EA9A-33B5-441A-986A-58585C48A716}" destId="{C7403CB0-8CD1-4F30-9529-453E43A4137D}" srcOrd="2" destOrd="0" parTransId="{B21CD527-9C81-4FE1-96EF-0ED0F2C15A94}" sibTransId="{2455E677-59C6-49EA-932E-761CCE99BA9E}"/>
    <dgm:cxn modelId="{90B70476-81F4-4327-B110-3372E70876E3}" srcId="{8B53EA9A-33B5-441A-986A-58585C48A716}" destId="{43D552E1-1DD3-4540-86EB-9D1255B81E69}" srcOrd="0" destOrd="0" parTransId="{ED2ADB33-111D-4528-AB76-234D9ABBA6B6}" sibTransId="{1E7DE801-44F8-4D2C-880A-16FC69782156}"/>
    <dgm:cxn modelId="{01034B8F-73C0-4C5E-AE35-0E988050BA19}" type="presOf" srcId="{A9CA6BA1-2655-4303-A726-7DE8FD1B7997}" destId="{9753AA66-55E1-4758-80CF-E52EFF5E1810}" srcOrd="0" destOrd="3" presId="urn:microsoft.com/office/officeart/2005/8/layout/vList5"/>
    <dgm:cxn modelId="{2267FE75-0C95-402B-B421-A8B32AC06F7A}" srcId="{8B53EA9A-33B5-441A-986A-58585C48A716}" destId="{4152322E-6886-4BE1-9BD3-BD7BD80EB19F}" srcOrd="1" destOrd="0" parTransId="{48D5A4CC-1026-4DB4-AC7D-0C9F7CD77FB4}" sibTransId="{58B23071-3A55-4146-A948-05D9B747F2B5}"/>
    <dgm:cxn modelId="{EDCD490B-31F6-44DD-9172-13C821DAFA03}" srcId="{CFF8B5F9-5835-48D6-8640-9DAC30747434}" destId="{8B53EA9A-33B5-441A-986A-58585C48A716}" srcOrd="0" destOrd="0" parTransId="{1F5A827A-AAE7-4A2A-AFA1-8F9CBD80A70E}" sibTransId="{E40E2411-FFA1-4F2C-9460-1B8974228C1D}"/>
    <dgm:cxn modelId="{DF3756A1-3558-4E61-ACB6-B9EC2830BB10}" type="presOf" srcId="{43D552E1-1DD3-4540-86EB-9D1255B81E69}" destId="{9753AA66-55E1-4758-80CF-E52EFF5E1810}" srcOrd="0" destOrd="0" presId="urn:microsoft.com/office/officeart/2005/8/layout/vList5"/>
    <dgm:cxn modelId="{98E248AA-4736-4892-B3E7-2E5A0C057918}" type="presOf" srcId="{4152322E-6886-4BE1-9BD3-BD7BD80EB19F}" destId="{9753AA66-55E1-4758-80CF-E52EFF5E1810}" srcOrd="0" destOrd="1" presId="urn:microsoft.com/office/officeart/2005/8/layout/vList5"/>
    <dgm:cxn modelId="{BD3DADDB-709D-4537-8218-A150E8500289}" type="presOf" srcId="{C7403CB0-8CD1-4F30-9529-453E43A4137D}" destId="{9753AA66-55E1-4758-80CF-E52EFF5E1810}" srcOrd="0" destOrd="2" presId="urn:microsoft.com/office/officeart/2005/8/layout/vList5"/>
    <dgm:cxn modelId="{048431B5-B2DD-4A66-8E9B-40713B7BD724}" type="presParOf" srcId="{BCB07077-1532-4157-95B1-4B6040FA5CBC}" destId="{B0B5AF93-538E-40DF-B92D-329D75809D44}" srcOrd="0" destOrd="0" presId="urn:microsoft.com/office/officeart/2005/8/layout/vList5"/>
    <dgm:cxn modelId="{A2B4C0F3-8046-48A2-AA10-5342BD65F432}" type="presParOf" srcId="{B0B5AF93-538E-40DF-B92D-329D75809D44}" destId="{02004E87-5558-4AC0-A1E3-D1F23080AED2}" srcOrd="0" destOrd="0" presId="urn:microsoft.com/office/officeart/2005/8/layout/vList5"/>
    <dgm:cxn modelId="{60C90DF2-5FBB-4113-A3BB-9776095C9DE7}" type="presParOf" srcId="{B0B5AF93-538E-40DF-B92D-329D75809D44}" destId="{9753AA66-55E1-4758-80CF-E52EFF5E1810}"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2600" b="0" dirty="0" smtClean="0">
              <a:effectLst>
                <a:outerShdw blurRad="38100" dist="38100" dir="2700000" algn="tl">
                  <a:srgbClr val="000000">
                    <a:alpha val="43137"/>
                  </a:srgbClr>
                </a:outerShdw>
              </a:effectLst>
              <a:latin typeface="Verdana" pitchFamily="34" charset="0"/>
            </a:rPr>
            <a:t>Muerte Accidental</a:t>
          </a:r>
          <a:endParaRPr lang="es-CO" sz="2600" b="0" dirty="0">
            <a:effectLst>
              <a:outerShdw blurRad="38100" dist="38100" dir="2700000" algn="tl">
                <a:srgbClr val="000000">
                  <a:alpha val="43137"/>
                </a:srgbClr>
              </a:outerShdw>
            </a:effectLst>
            <a:latin typeface="Verdana" pitchFamily="34" charset="0"/>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1400" dirty="0" smtClean="0">
              <a:solidFill>
                <a:schemeClr val="dk1"/>
              </a:solidFill>
              <a:effectLst/>
              <a:latin typeface="+mn-lt"/>
              <a:ea typeface="+mn-ea"/>
              <a:cs typeface="+mn-cs"/>
            </a:rPr>
            <a:t>Carta formal de reclamación firmada por los beneficiarios.</a:t>
          </a:r>
          <a:endParaRPr lang="es-CO" sz="14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DBE47D81-02DC-48CC-96C0-93B2F6DA525E}">
      <dgm:prSet custT="1"/>
      <dgm:spPr/>
      <dgm:t>
        <a:bodyPr/>
        <a:lstStyle/>
        <a:p>
          <a:r>
            <a:rPr lang="es-ES_tradnl" sz="1400" dirty="0" smtClean="0">
              <a:solidFill>
                <a:schemeClr val="dk1"/>
              </a:solidFill>
              <a:effectLst/>
              <a:latin typeface="+mn-lt"/>
              <a:ea typeface="+mn-ea"/>
              <a:cs typeface="+mn-cs"/>
            </a:rPr>
            <a:t>Copia autentica</a:t>
          </a:r>
          <a:r>
            <a:rPr lang="es-ES_tradnl" sz="1400" baseline="0" dirty="0" smtClean="0">
              <a:solidFill>
                <a:schemeClr val="dk1"/>
              </a:solidFill>
              <a:effectLst/>
              <a:latin typeface="+mn-lt"/>
              <a:ea typeface="+mn-ea"/>
              <a:cs typeface="+mn-cs"/>
            </a:rPr>
            <a:t> </a:t>
          </a:r>
          <a:r>
            <a:rPr lang="es-ES_tradnl" sz="1400" dirty="0" smtClean="0">
              <a:solidFill>
                <a:schemeClr val="dk1"/>
              </a:solidFill>
              <a:effectLst/>
              <a:latin typeface="+mn-lt"/>
              <a:ea typeface="+mn-ea"/>
              <a:cs typeface="+mn-cs"/>
            </a:rPr>
            <a:t> del registro civil de defunción</a:t>
          </a:r>
          <a:r>
            <a:rPr lang="es-ES" sz="1400" dirty="0" smtClean="0">
              <a:effectLst/>
            </a:rPr>
            <a:t>. </a:t>
          </a:r>
        </a:p>
      </dgm:t>
    </dgm:pt>
    <dgm:pt modelId="{B5CCD9E5-9857-4394-BE6F-160A03832D46}" type="parTrans" cxnId="{19148BF8-4B51-4FC6-A2EA-5D373078DC1A}">
      <dgm:prSet/>
      <dgm:spPr/>
      <dgm:t>
        <a:bodyPr/>
        <a:lstStyle/>
        <a:p>
          <a:endParaRPr lang="es-ES"/>
        </a:p>
      </dgm:t>
    </dgm:pt>
    <dgm:pt modelId="{A872E267-B3B2-447E-8620-561FB76AC2F0}" type="sibTrans" cxnId="{19148BF8-4B51-4FC6-A2EA-5D373078DC1A}">
      <dgm:prSet/>
      <dgm:spPr/>
      <dgm:t>
        <a:bodyPr/>
        <a:lstStyle/>
        <a:p>
          <a:endParaRPr lang="es-ES"/>
        </a:p>
      </dgm:t>
    </dgm:pt>
    <dgm:pt modelId="{F18128A7-302A-421F-A05F-CFFB3D4996AF}">
      <dgm:prSet custT="1"/>
      <dgm:spPr/>
      <dgm:t>
        <a:bodyPr/>
        <a:lstStyle/>
        <a:p>
          <a:pPr rtl="0"/>
          <a:r>
            <a:rPr lang="es-ES_tradnl" sz="1400" i="1" dirty="0" smtClean="0">
              <a:solidFill>
                <a:schemeClr val="dk1"/>
              </a:solidFill>
              <a:effectLst/>
              <a:latin typeface="+mn-lt"/>
              <a:ea typeface="+mn-ea"/>
              <a:cs typeface="+mn-cs"/>
            </a:rPr>
            <a:t>Informe policial de accidentes de tránsito (en los casos en que aplique).</a:t>
          </a:r>
          <a:endParaRPr lang="es-CO" sz="1400" i="1" dirty="0" smtClean="0">
            <a:solidFill>
              <a:schemeClr val="dk1"/>
            </a:solidFill>
            <a:effectLst/>
            <a:latin typeface="+mn-lt"/>
            <a:ea typeface="+mn-ea"/>
            <a:cs typeface="+mn-cs"/>
          </a:endParaRPr>
        </a:p>
      </dgm:t>
    </dgm:pt>
    <dgm:pt modelId="{56F131EB-CE47-43C9-A601-DDC86249D123}" type="parTrans" cxnId="{42C21800-2128-4732-B3C2-E264EA1B91B7}">
      <dgm:prSet/>
      <dgm:spPr/>
      <dgm:t>
        <a:bodyPr/>
        <a:lstStyle/>
        <a:p>
          <a:endParaRPr lang="es-ES"/>
        </a:p>
      </dgm:t>
    </dgm:pt>
    <dgm:pt modelId="{947D35D2-D51C-4859-AE76-C664B1326D73}" type="sibTrans" cxnId="{42C21800-2128-4732-B3C2-E264EA1B91B7}">
      <dgm:prSet/>
      <dgm:spPr/>
      <dgm:t>
        <a:bodyPr/>
        <a:lstStyle/>
        <a:p>
          <a:endParaRPr lang="es-ES"/>
        </a:p>
      </dgm:t>
    </dgm:pt>
    <dgm:pt modelId="{D107A511-4BF0-458A-916B-156590A8228F}">
      <dgm:prSet custT="1"/>
      <dgm:spPr/>
      <dgm:t>
        <a:bodyPr/>
        <a:lstStyle/>
        <a:p>
          <a:pPr rtl="0"/>
          <a:r>
            <a:rPr lang="es-ES_tradnl" sz="1400" i="0" dirty="0" smtClean="0">
              <a:solidFill>
                <a:schemeClr val="dk1"/>
              </a:solidFill>
              <a:effectLst/>
              <a:latin typeface="+mn-lt"/>
              <a:ea typeface="+mn-ea"/>
              <a:cs typeface="+mn-cs"/>
            </a:rPr>
            <a:t>Acta del levantamiento del cadáver.</a:t>
          </a:r>
        </a:p>
      </dgm:t>
    </dgm:pt>
    <dgm:pt modelId="{A54A44F8-76F8-420B-8FF0-C589856A54E3}" type="parTrans" cxnId="{978AB454-035B-45E1-938F-43BCD59627AD}">
      <dgm:prSet/>
      <dgm:spPr/>
      <dgm:t>
        <a:bodyPr/>
        <a:lstStyle/>
        <a:p>
          <a:endParaRPr lang="es-ES"/>
        </a:p>
      </dgm:t>
    </dgm:pt>
    <dgm:pt modelId="{CBBDDD0B-35A5-4C9C-8898-79C621667192}" type="sibTrans" cxnId="{978AB454-035B-45E1-938F-43BCD59627AD}">
      <dgm:prSet/>
      <dgm:spPr/>
      <dgm:t>
        <a:bodyPr/>
        <a:lstStyle/>
        <a:p>
          <a:endParaRPr lang="es-ES"/>
        </a:p>
      </dgm:t>
    </dgm:pt>
    <dgm:pt modelId="{7CBE22C8-5029-459C-8C51-0E352602F9A4}">
      <dgm:prSet custT="1"/>
      <dgm:spPr/>
      <dgm:t>
        <a:bodyPr/>
        <a:lstStyle/>
        <a:p>
          <a:pPr rtl="0"/>
          <a:r>
            <a:rPr lang="es-ES_tradnl" sz="1400" dirty="0" smtClean="0">
              <a:solidFill>
                <a:schemeClr val="dk1"/>
              </a:solidFill>
              <a:effectLst/>
              <a:latin typeface="+mn-lt"/>
              <a:ea typeface="+mn-ea"/>
              <a:cs typeface="+mn-cs"/>
            </a:rPr>
            <a:t>Copia de la cédula de ciudadanía de cada uno de los beneficiarios mayores de edad y del asegurado.</a:t>
          </a:r>
        </a:p>
      </dgm:t>
    </dgm:pt>
    <dgm:pt modelId="{F21154B6-3B42-4E13-A4D2-6952AAB7D0F4}" type="parTrans" cxnId="{4DD4DB9D-7EFD-47E6-9484-9268E06A178B}">
      <dgm:prSet/>
      <dgm:spPr/>
      <dgm:t>
        <a:bodyPr/>
        <a:lstStyle/>
        <a:p>
          <a:endParaRPr lang="es-ES"/>
        </a:p>
      </dgm:t>
    </dgm:pt>
    <dgm:pt modelId="{FB61D873-6FC0-4B18-BC16-C2F7F6829961}" type="sibTrans" cxnId="{4DD4DB9D-7EFD-47E6-9484-9268E06A178B}">
      <dgm:prSet/>
      <dgm:spPr/>
      <dgm:t>
        <a:bodyPr/>
        <a:lstStyle/>
        <a:p>
          <a:endParaRPr lang="es-ES"/>
        </a:p>
      </dgm:t>
    </dgm:pt>
    <dgm:pt modelId="{71FF4C3D-7CCE-4C95-95BE-8CEA7B275A4D}">
      <dgm:prSet custT="1"/>
      <dgm:spPr/>
      <dgm:t>
        <a:bodyPr/>
        <a:lstStyle/>
        <a:p>
          <a:pPr rtl="0"/>
          <a:r>
            <a:rPr lang="es-ES_tradnl" sz="1400" dirty="0" smtClean="0">
              <a:solidFill>
                <a:schemeClr val="dk1"/>
              </a:solidFill>
              <a:effectLst/>
              <a:latin typeface="+mn-lt"/>
              <a:ea typeface="+mn-ea"/>
              <a:cs typeface="+mn-cs"/>
            </a:rPr>
            <a:t>Si no hay beneficiarios designados dos</a:t>
          </a:r>
          <a:r>
            <a:rPr lang="es-ES_tradnl" sz="1400" baseline="0" dirty="0" smtClean="0">
              <a:solidFill>
                <a:schemeClr val="dk1"/>
              </a:solidFill>
              <a:effectLst/>
              <a:latin typeface="+mn-lt"/>
              <a:ea typeface="+mn-ea"/>
              <a:cs typeface="+mn-cs"/>
            </a:rPr>
            <a:t> declaraciones extra juicio donde se indique si se conoce a otras personas con igual o mejor derecho a reclamar.</a:t>
          </a:r>
          <a:endParaRPr lang="es-CO" sz="1400" dirty="0" smtClean="0">
            <a:solidFill>
              <a:schemeClr val="dk1"/>
            </a:solidFill>
            <a:effectLst/>
            <a:latin typeface="+mn-lt"/>
            <a:ea typeface="+mn-ea"/>
            <a:cs typeface="+mn-cs"/>
          </a:endParaRPr>
        </a:p>
      </dgm:t>
    </dgm:pt>
    <dgm:pt modelId="{48F5DBA8-D782-4E36-AAAA-BE60F3F203E2}" type="parTrans" cxnId="{605673FB-FE84-4237-9FA1-B91FB9D5595B}">
      <dgm:prSet/>
      <dgm:spPr/>
      <dgm:t>
        <a:bodyPr/>
        <a:lstStyle/>
        <a:p>
          <a:endParaRPr lang="es-ES"/>
        </a:p>
      </dgm:t>
    </dgm:pt>
    <dgm:pt modelId="{20CBFBFB-A499-4DD2-AD25-88F083FB0E7F}" type="sibTrans" cxnId="{605673FB-FE84-4237-9FA1-B91FB9D5595B}">
      <dgm:prSet/>
      <dgm:spPr/>
      <dgm:t>
        <a:bodyPr/>
        <a:lstStyle/>
        <a:p>
          <a:endParaRPr lang="es-ES"/>
        </a:p>
      </dgm:t>
    </dgm:pt>
    <dgm:pt modelId="{11D5736F-F8D7-4277-BF75-141F2B7C5755}">
      <dgm:prSet custT="1"/>
      <dgm:spPr/>
      <dgm:t>
        <a:bodyPr/>
        <a:lstStyle/>
        <a:p>
          <a:pPr rtl="0"/>
          <a:r>
            <a:rPr lang="es-ES_tradnl" sz="1400" dirty="0" smtClean="0">
              <a:solidFill>
                <a:schemeClr val="dk1"/>
              </a:solidFill>
              <a:effectLst/>
              <a:latin typeface="+mn-lt"/>
              <a:ea typeface="+mn-ea"/>
              <a:cs typeface="+mn-cs"/>
            </a:rPr>
            <a:t>Registro civil de nacimiento  autenticado de los beneficiarios menores de edad.</a:t>
          </a:r>
        </a:p>
      </dgm:t>
    </dgm:pt>
    <dgm:pt modelId="{3CEE5CEA-5C37-4DF5-8FDD-709648473F34}" type="parTrans" cxnId="{5571BC70-D8F0-46E4-B2B3-E235CA37E602}">
      <dgm:prSet/>
      <dgm:spPr/>
      <dgm:t>
        <a:bodyPr/>
        <a:lstStyle/>
        <a:p>
          <a:endParaRPr lang="es-CO"/>
        </a:p>
      </dgm:t>
    </dgm:pt>
    <dgm:pt modelId="{5CEC7C72-0D7B-4540-AAF7-24FFB5021216}" type="sibTrans" cxnId="{5571BC70-D8F0-46E4-B2B3-E235CA37E602}">
      <dgm:prSet/>
      <dgm:spPr/>
      <dgm:t>
        <a:bodyPr/>
        <a:lstStyle/>
        <a:p>
          <a:endParaRPr lang="es-CO"/>
        </a:p>
      </dgm:t>
    </dgm:pt>
    <dgm:pt modelId="{3441D4CC-C4EB-4D55-B821-6BF8FB6FA9B9}">
      <dgm:prSet custT="1"/>
      <dgm:spPr/>
      <dgm:t>
        <a:bodyPr/>
        <a:lstStyle/>
        <a:p>
          <a:pPr rtl="0"/>
          <a:r>
            <a:rPr lang="es-ES_tradnl" sz="1400" dirty="0" smtClean="0">
              <a:solidFill>
                <a:schemeClr val="dk1"/>
              </a:solidFill>
              <a:effectLst/>
              <a:latin typeface="+mn-lt"/>
              <a:ea typeface="+mn-ea"/>
              <a:cs typeface="+mn-cs"/>
            </a:rPr>
            <a:t>Registro civil de matrimonio autenticado .</a:t>
          </a:r>
        </a:p>
      </dgm:t>
    </dgm:pt>
    <dgm:pt modelId="{9BC534BF-367D-4ECC-98AB-FB649A03AC7D}" type="parTrans" cxnId="{45904F4F-9012-43AE-AEEB-EBFB62242B44}">
      <dgm:prSet/>
      <dgm:spPr/>
      <dgm:t>
        <a:bodyPr/>
        <a:lstStyle/>
        <a:p>
          <a:endParaRPr lang="es-CO"/>
        </a:p>
      </dgm:t>
    </dgm:pt>
    <dgm:pt modelId="{66043C47-3D12-4874-82EF-DD2FD492B2A4}" type="sibTrans" cxnId="{45904F4F-9012-43AE-AEEB-EBFB62242B44}">
      <dgm:prSet/>
      <dgm:spPr/>
      <dgm:t>
        <a:bodyPr/>
        <a:lstStyle/>
        <a:p>
          <a:endParaRPr lang="es-CO"/>
        </a:p>
      </dgm:t>
    </dgm:pt>
    <dgm:pt modelId="{93ACCDFD-2868-4ACF-9EAC-C75668194CA7}">
      <dgm:prSet custT="1"/>
      <dgm:spPr/>
      <dgm:t>
        <a:bodyPr/>
        <a:lstStyle/>
        <a:p>
          <a:pPr rtl="0"/>
          <a:r>
            <a:rPr lang="es-ES_tradnl" sz="1400" i="0" dirty="0" smtClean="0">
              <a:solidFill>
                <a:schemeClr val="dk1"/>
              </a:solidFill>
              <a:effectLst/>
              <a:latin typeface="+mn-lt"/>
              <a:ea typeface="+mn-ea"/>
              <a:cs typeface="+mn-cs"/>
            </a:rPr>
            <a:t>Certificado  de la fiscalía.</a:t>
          </a:r>
        </a:p>
      </dgm:t>
    </dgm:pt>
    <dgm:pt modelId="{F9965490-F687-42F2-9DA0-FBF092C2D86F}" type="parTrans" cxnId="{D1392B52-42FD-4DC3-AAAF-DF0A1E232D98}">
      <dgm:prSet/>
      <dgm:spPr/>
      <dgm:t>
        <a:bodyPr/>
        <a:lstStyle/>
        <a:p>
          <a:endParaRPr lang="es-CO"/>
        </a:p>
      </dgm:t>
    </dgm:pt>
    <dgm:pt modelId="{B5F2F132-AC77-4825-A110-28792D765A35}" type="sibTrans" cxnId="{D1392B52-42FD-4DC3-AAAF-DF0A1E232D98}">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251" custLinFactNeighborY="4854">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14163" custLinFactNeighborX="2333" custLinFactNeighborY="225">
        <dgm:presLayoutVars>
          <dgm:bulletEnabled val="1"/>
        </dgm:presLayoutVars>
      </dgm:prSet>
      <dgm:spPr/>
      <dgm:t>
        <a:bodyPr/>
        <a:lstStyle/>
        <a:p>
          <a:endParaRPr lang="es-CO"/>
        </a:p>
      </dgm:t>
    </dgm:pt>
  </dgm:ptLst>
  <dgm:cxnLst>
    <dgm:cxn modelId="{D3AA663A-4D3C-400A-9416-6E07194504C9}" type="presOf" srcId="{F18128A7-302A-421F-A05F-CFFB3D4996AF}" destId="{EF6EE88A-E715-4677-91FD-85C65D5FCA7A}" srcOrd="0" destOrd="2" presId="urn:microsoft.com/office/officeart/2005/8/layout/vList5"/>
    <dgm:cxn modelId="{A046EA4C-6812-4AB4-BE53-D9734C6CE283}" type="presOf" srcId="{A0D3524F-C219-4FD6-896D-EB0A6F382B14}" destId="{A0D5ED91-31FD-400C-9CB7-4E240D03E0B8}" srcOrd="0" destOrd="0" presId="urn:microsoft.com/office/officeart/2005/8/layout/vList5"/>
    <dgm:cxn modelId="{19148BF8-4B51-4FC6-A2EA-5D373078DC1A}" srcId="{A0D3524F-C219-4FD6-896D-EB0A6F382B14}" destId="{DBE47D81-02DC-48CC-96C0-93B2F6DA525E}" srcOrd="1" destOrd="0" parTransId="{B5CCD9E5-9857-4394-BE6F-160A03832D46}" sibTransId="{A872E267-B3B2-447E-8620-561FB76AC2F0}"/>
    <dgm:cxn modelId="{45904F4F-9012-43AE-AEEB-EBFB62242B44}" srcId="{A0D3524F-C219-4FD6-896D-EB0A6F382B14}" destId="{3441D4CC-C4EB-4D55-B821-6BF8FB6FA9B9}" srcOrd="7" destOrd="0" parTransId="{9BC534BF-367D-4ECC-98AB-FB649A03AC7D}" sibTransId="{66043C47-3D12-4874-82EF-DD2FD492B2A4}"/>
    <dgm:cxn modelId="{67180A24-45D1-4D59-9CE3-72015078D7EE}" type="presOf" srcId="{7CBE22C8-5029-459C-8C51-0E352602F9A4}" destId="{EF6EE88A-E715-4677-91FD-85C65D5FCA7A}" srcOrd="0" destOrd="5" presId="urn:microsoft.com/office/officeart/2005/8/layout/vList5"/>
    <dgm:cxn modelId="{3054EAF1-448E-4D72-9DAB-7058F23EA156}" type="presOf" srcId="{2ADF8F9C-52F9-4ACE-BB9D-3B185D74B572}" destId="{3407A0A3-3CCF-4148-842D-D0EBDB930F7A}" srcOrd="0" destOrd="0" presId="urn:microsoft.com/office/officeart/2005/8/layout/vList5"/>
    <dgm:cxn modelId="{605673FB-FE84-4237-9FA1-B91FB9D5595B}" srcId="{A0D3524F-C219-4FD6-896D-EB0A6F382B14}" destId="{71FF4C3D-7CCE-4C95-95BE-8CEA7B275A4D}" srcOrd="8" destOrd="0" parTransId="{48F5DBA8-D782-4E36-AAAA-BE60F3F203E2}" sibTransId="{20CBFBFB-A499-4DD2-AD25-88F083FB0E7F}"/>
    <dgm:cxn modelId="{90227008-03F6-4CE2-AA91-B754D5753424}" srcId="{2ADF8F9C-52F9-4ACE-BB9D-3B185D74B572}" destId="{A0D3524F-C219-4FD6-896D-EB0A6F382B14}" srcOrd="0" destOrd="0" parTransId="{E6A5ECF5-FF24-437E-8ECF-A2F98E58108C}" sibTransId="{F3C9CBB5-4A13-4D77-B271-1E7A40FA36CD}"/>
    <dgm:cxn modelId="{F1110856-A843-4027-BD4A-EE3B7F740113}" type="presOf" srcId="{11D5736F-F8D7-4277-BF75-141F2B7C5755}" destId="{EF6EE88A-E715-4677-91FD-85C65D5FCA7A}" srcOrd="0" destOrd="6" presId="urn:microsoft.com/office/officeart/2005/8/layout/vList5"/>
    <dgm:cxn modelId="{FDC755C2-4E50-43D6-8DDE-FF5C02D24F04}" type="presOf" srcId="{D107A511-4BF0-458A-916B-156590A8228F}" destId="{EF6EE88A-E715-4677-91FD-85C65D5FCA7A}" srcOrd="0" destOrd="3" presId="urn:microsoft.com/office/officeart/2005/8/layout/vList5"/>
    <dgm:cxn modelId="{5571BC70-D8F0-46E4-B2B3-E235CA37E602}" srcId="{A0D3524F-C219-4FD6-896D-EB0A6F382B14}" destId="{11D5736F-F8D7-4277-BF75-141F2B7C5755}" srcOrd="6" destOrd="0" parTransId="{3CEE5CEA-5C37-4DF5-8FDD-709648473F34}" sibTransId="{5CEC7C72-0D7B-4540-AAF7-24FFB5021216}"/>
    <dgm:cxn modelId="{978AB454-035B-45E1-938F-43BCD59627AD}" srcId="{A0D3524F-C219-4FD6-896D-EB0A6F382B14}" destId="{D107A511-4BF0-458A-916B-156590A8228F}" srcOrd="3" destOrd="0" parTransId="{A54A44F8-76F8-420B-8FF0-C589856A54E3}" sibTransId="{CBBDDD0B-35A5-4C9C-8898-79C621667192}"/>
    <dgm:cxn modelId="{1E112190-BAE1-490A-9222-396336ED2895}" srcId="{A0D3524F-C219-4FD6-896D-EB0A6F382B14}" destId="{36151240-1056-4A9D-8C02-B18FFE7D3FE3}" srcOrd="0" destOrd="0" parTransId="{AA64F508-C649-4CD8-AFDA-3FC61EC7F614}" sibTransId="{3A3A8EF8-74D9-452B-91F5-9ABECF7F250E}"/>
    <dgm:cxn modelId="{42C21800-2128-4732-B3C2-E264EA1B91B7}" srcId="{A0D3524F-C219-4FD6-896D-EB0A6F382B14}" destId="{F18128A7-302A-421F-A05F-CFFB3D4996AF}" srcOrd="2" destOrd="0" parTransId="{56F131EB-CE47-43C9-A601-DDC86249D123}" sibTransId="{947D35D2-D51C-4859-AE76-C664B1326D73}"/>
    <dgm:cxn modelId="{F6E37471-3337-4453-BB9F-181565C1ACC2}" type="presOf" srcId="{3441D4CC-C4EB-4D55-B821-6BF8FB6FA9B9}" destId="{EF6EE88A-E715-4677-91FD-85C65D5FCA7A}" srcOrd="0" destOrd="7" presId="urn:microsoft.com/office/officeart/2005/8/layout/vList5"/>
    <dgm:cxn modelId="{AA52126B-B8F0-4C98-8490-766CCE67FF16}" type="presOf" srcId="{71FF4C3D-7CCE-4C95-95BE-8CEA7B275A4D}" destId="{EF6EE88A-E715-4677-91FD-85C65D5FCA7A}" srcOrd="0" destOrd="8" presId="urn:microsoft.com/office/officeart/2005/8/layout/vList5"/>
    <dgm:cxn modelId="{4DD4DB9D-7EFD-47E6-9484-9268E06A178B}" srcId="{A0D3524F-C219-4FD6-896D-EB0A6F382B14}" destId="{7CBE22C8-5029-459C-8C51-0E352602F9A4}" srcOrd="5" destOrd="0" parTransId="{F21154B6-3B42-4E13-A4D2-6952AAB7D0F4}" sibTransId="{FB61D873-6FC0-4B18-BC16-C2F7F6829961}"/>
    <dgm:cxn modelId="{D1392B52-42FD-4DC3-AAAF-DF0A1E232D98}" srcId="{A0D3524F-C219-4FD6-896D-EB0A6F382B14}" destId="{93ACCDFD-2868-4ACF-9EAC-C75668194CA7}" srcOrd="4" destOrd="0" parTransId="{F9965490-F687-42F2-9DA0-FBF092C2D86F}" sibTransId="{B5F2F132-AC77-4825-A110-28792D765A35}"/>
    <dgm:cxn modelId="{6B64D85A-CF1B-4726-B468-73621B6ABAE2}" type="presOf" srcId="{DBE47D81-02DC-48CC-96C0-93B2F6DA525E}" destId="{EF6EE88A-E715-4677-91FD-85C65D5FCA7A}" srcOrd="0" destOrd="1" presId="urn:microsoft.com/office/officeart/2005/8/layout/vList5"/>
    <dgm:cxn modelId="{E51C5306-13DE-45F8-9148-704AF5D8A92D}" type="presOf" srcId="{36151240-1056-4A9D-8C02-B18FFE7D3FE3}" destId="{EF6EE88A-E715-4677-91FD-85C65D5FCA7A}" srcOrd="0" destOrd="0" presId="urn:microsoft.com/office/officeart/2005/8/layout/vList5"/>
    <dgm:cxn modelId="{F9490A6C-9C1F-420C-ACB0-B46453F5577B}" type="presOf" srcId="{93ACCDFD-2868-4ACF-9EAC-C75668194CA7}" destId="{EF6EE88A-E715-4677-91FD-85C65D5FCA7A}" srcOrd="0" destOrd="4" presId="urn:microsoft.com/office/officeart/2005/8/layout/vList5"/>
    <dgm:cxn modelId="{8082E75F-756B-4424-9E9C-1E6701A395F2}" type="presParOf" srcId="{3407A0A3-3CCF-4148-842D-D0EBDB930F7A}" destId="{A2FB6645-B180-4124-9942-878E00784AC9}" srcOrd="0" destOrd="0" presId="urn:microsoft.com/office/officeart/2005/8/layout/vList5"/>
    <dgm:cxn modelId="{501B4474-5915-42F4-81C8-B97C2D61451E}" type="presParOf" srcId="{A2FB6645-B180-4124-9942-878E00784AC9}" destId="{A0D5ED91-31FD-400C-9CB7-4E240D03E0B8}" srcOrd="0" destOrd="0" presId="urn:microsoft.com/office/officeart/2005/8/layout/vList5"/>
    <dgm:cxn modelId="{BAE414E1-6888-4A5B-826C-771B295E1654}"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b="0" dirty="0" smtClean="0">
              <a:effectLst>
                <a:outerShdw blurRad="38100" dist="38100" dir="2700000" algn="tl">
                  <a:srgbClr val="000000">
                    <a:alpha val="43137"/>
                  </a:srgbClr>
                </a:outerShdw>
              </a:effectLst>
              <a:latin typeface="+mn-lt"/>
            </a:rPr>
            <a:t>Renta Medicamentos (Andiasistencia)</a:t>
          </a: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E36E1D5F-6D91-4763-A688-594A769B2E2E}">
      <dgm:prSet custT="1"/>
      <dgm:spPr/>
      <dgm:t>
        <a:bodyPr/>
        <a:lstStyle/>
        <a:p>
          <a:endParaRPr lang="es-ES" sz="1600" dirty="0">
            <a:latin typeface="Verdana" pitchFamily="34" charset="0"/>
          </a:endParaRPr>
        </a:p>
      </dgm:t>
    </dgm:pt>
    <dgm:pt modelId="{0534D475-DD5D-410B-BDE6-DDAB49C20B44}" type="parTrans" cxnId="{5129A998-E93D-40B9-BFD1-7FDA8364361B}">
      <dgm:prSet/>
      <dgm:spPr/>
      <dgm:t>
        <a:bodyPr/>
        <a:lstStyle/>
        <a:p>
          <a:endParaRPr lang="es-CO"/>
        </a:p>
      </dgm:t>
    </dgm:pt>
    <dgm:pt modelId="{373DC00A-4208-456B-B19A-158427B7E1FD}" type="sibTrans" cxnId="{5129A998-E93D-40B9-BFD1-7FDA8364361B}">
      <dgm:prSet/>
      <dgm:spPr/>
      <dgm:t>
        <a:bodyPr/>
        <a:lstStyle/>
        <a:p>
          <a:endParaRPr lang="es-CO"/>
        </a:p>
      </dgm:t>
    </dgm:pt>
    <dgm:pt modelId="{6E386862-F37A-4CC4-AA80-57A503FC31DA}">
      <dgm:prSet custT="1"/>
      <dgm:spPr/>
      <dgm:t>
        <a:bodyPr/>
        <a:lstStyle/>
        <a:p>
          <a:r>
            <a:rPr lang="es-CO" sz="2000" dirty="0" smtClean="0"/>
            <a:t>Receta médica original</a:t>
          </a:r>
          <a:endParaRPr lang="es-CO" sz="2000" dirty="0"/>
        </a:p>
      </dgm:t>
    </dgm:pt>
    <dgm:pt modelId="{5A758E48-00CD-4008-943F-A15875C9364A}" type="parTrans" cxnId="{5944EB2D-77E2-4EFE-B461-D479EC010062}">
      <dgm:prSet/>
      <dgm:spPr/>
      <dgm:t>
        <a:bodyPr/>
        <a:lstStyle/>
        <a:p>
          <a:endParaRPr lang="es-CO"/>
        </a:p>
      </dgm:t>
    </dgm:pt>
    <dgm:pt modelId="{16A5112C-3147-4E07-93BB-248DFC5A7C5B}" type="sibTrans" cxnId="{5944EB2D-77E2-4EFE-B461-D479EC010062}">
      <dgm:prSet/>
      <dgm:spPr/>
      <dgm:t>
        <a:bodyPr/>
        <a:lstStyle/>
        <a:p>
          <a:endParaRPr lang="es-CO"/>
        </a:p>
      </dgm:t>
    </dgm:pt>
    <dgm:pt modelId="{404A9209-C3FC-4499-93A6-341DB48FB961}">
      <dgm:prSet custT="1"/>
      <dgm:spPr/>
      <dgm:t>
        <a:bodyPr/>
        <a:lstStyle/>
        <a:p>
          <a:r>
            <a:rPr lang="es-CO" sz="2000" dirty="0" smtClean="0"/>
            <a:t>Facturas originales de los gastos de los medicamentos</a:t>
          </a:r>
          <a:endParaRPr lang="es-CO" sz="2000" dirty="0"/>
        </a:p>
      </dgm:t>
    </dgm:pt>
    <dgm:pt modelId="{81F39903-0E19-4948-BDED-68D3F7B23E7F}" type="parTrans" cxnId="{7BDD5C4E-D7DB-4269-A68A-D0746E46B782}">
      <dgm:prSet/>
      <dgm:spPr/>
      <dgm:t>
        <a:bodyPr/>
        <a:lstStyle/>
        <a:p>
          <a:endParaRPr lang="es-CO"/>
        </a:p>
      </dgm:t>
    </dgm:pt>
    <dgm:pt modelId="{6E6E6259-9412-4FF0-913F-35772F91C5C8}" type="sibTrans" cxnId="{7BDD5C4E-D7DB-4269-A68A-D0746E46B782}">
      <dgm:prSet/>
      <dgm:spPr/>
      <dgm:t>
        <a:bodyPr/>
        <a:lstStyle/>
        <a:p>
          <a:endParaRPr lang="es-CO"/>
        </a:p>
      </dgm:t>
    </dgm:pt>
    <dgm:pt modelId="{5402FB18-5445-4790-80E9-B971A64E9680}">
      <dgm:prSet custT="1"/>
      <dgm:spPr/>
      <dgm:t>
        <a:bodyPr/>
        <a:lstStyle/>
        <a:p>
          <a:r>
            <a:rPr lang="es-CO" sz="2000" dirty="0" smtClean="0"/>
            <a:t>Certificación bancaria</a:t>
          </a:r>
          <a:endParaRPr lang="es-CO" sz="2000" dirty="0"/>
        </a:p>
      </dgm:t>
    </dgm:pt>
    <dgm:pt modelId="{9C5EE982-ED60-48BB-AE9C-D8F80FD3EDB9}" type="parTrans" cxnId="{A8705A3A-DB8D-4D7E-B664-915BB739FD4F}">
      <dgm:prSet/>
      <dgm:spPr/>
      <dgm:t>
        <a:bodyPr/>
        <a:lstStyle/>
        <a:p>
          <a:endParaRPr lang="es-CO"/>
        </a:p>
      </dgm:t>
    </dgm:pt>
    <dgm:pt modelId="{568E26AD-B780-4DCE-8427-0562DC83B83A}" type="sibTrans" cxnId="{A8705A3A-DB8D-4D7E-B664-915BB739FD4F}">
      <dgm:prSet/>
      <dgm:spPr/>
      <dgm:t>
        <a:bodyPr/>
        <a:lstStyle/>
        <a:p>
          <a:endParaRPr lang="es-CO"/>
        </a:p>
      </dgm:t>
    </dgm:pt>
    <dgm:pt modelId="{78E6A178-29E1-4028-B286-903FBE514F20}">
      <dgm:prSet phldrT="[Texto]" custT="1"/>
      <dgm:spPr/>
      <dgm:t>
        <a:bodyPr/>
        <a:lstStyle/>
        <a:p>
          <a:pPr algn="just"/>
          <a:r>
            <a:rPr lang="es-CO" sz="2000" dirty="0" smtClean="0"/>
            <a:t>Fotocopia de la cédula de ciudadanía del asegurado</a:t>
          </a:r>
          <a:endParaRPr lang="es-CO" sz="2000" dirty="0">
            <a:solidFill>
              <a:schemeClr val="accent1">
                <a:lumMod val="60000"/>
                <a:lumOff val="40000"/>
              </a:schemeClr>
            </a:solidFill>
            <a:latin typeface="+mj-lt"/>
          </a:endParaRPr>
        </a:p>
      </dgm:t>
    </dgm:pt>
    <dgm:pt modelId="{A2D3F1DB-ECA5-4523-BC86-41BA693A2A58}" type="parTrans" cxnId="{F8367C00-D08B-4415-8E4D-38AED1062570}">
      <dgm:prSet/>
      <dgm:spPr/>
      <dgm:t>
        <a:bodyPr/>
        <a:lstStyle/>
        <a:p>
          <a:endParaRPr lang="es-CO"/>
        </a:p>
      </dgm:t>
    </dgm:pt>
    <dgm:pt modelId="{24E7BF92-A73C-4E00-9FFA-FDF1BEE24467}" type="sibTrans" cxnId="{F8367C00-D08B-4415-8E4D-38AED1062570}">
      <dgm:prSet/>
      <dgm:spPr/>
      <dgm:t>
        <a:bodyPr/>
        <a:lstStyle/>
        <a:p>
          <a:endParaRPr lang="es-CO"/>
        </a:p>
      </dgm:t>
    </dgm:pt>
    <dgm:pt modelId="{4F5B3658-5BEC-4807-8D17-82FC4C3CCB85}">
      <dgm:prSet custT="1"/>
      <dgm:spPr/>
      <dgm:t>
        <a:bodyPr/>
        <a:lstStyle/>
        <a:p>
          <a:r>
            <a:rPr lang="es-CO" sz="2000" dirty="0" smtClean="0"/>
            <a:t>Historia clínica </a:t>
          </a:r>
          <a:endParaRPr lang="es-CO" sz="2000" dirty="0"/>
        </a:p>
      </dgm:t>
    </dgm:pt>
    <dgm:pt modelId="{3DAF0F25-156B-4E18-8E67-892D8B904ABB}" type="parTrans" cxnId="{8682ED60-727A-4857-95F1-C5FA01BC687C}">
      <dgm:prSet/>
      <dgm:spPr/>
      <dgm:t>
        <a:bodyPr/>
        <a:lstStyle/>
        <a:p>
          <a:endParaRPr lang="es-CO"/>
        </a:p>
      </dgm:t>
    </dgm:pt>
    <dgm:pt modelId="{3E071615-DD56-469B-B785-C58D552CC1FA}" type="sibTrans" cxnId="{8682ED60-727A-4857-95F1-C5FA01BC687C}">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09723"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X="94624" custScaleY="94749" custLinFactNeighborX="0" custLinFactNeighborY="2397">
        <dgm:presLayoutVars>
          <dgm:bulletEnabled val="1"/>
        </dgm:presLayoutVars>
      </dgm:prSet>
      <dgm:spPr/>
      <dgm:t>
        <a:bodyPr/>
        <a:lstStyle/>
        <a:p>
          <a:endParaRPr lang="es-CO"/>
        </a:p>
      </dgm:t>
    </dgm:pt>
  </dgm:ptLst>
  <dgm:cxnLst>
    <dgm:cxn modelId="{4531CD03-B60A-4F1A-AAFA-9F6A720482B5}" type="presOf" srcId="{4F5B3658-5BEC-4807-8D17-82FC4C3CCB85}" destId="{EF6EE88A-E715-4677-91FD-85C65D5FCA7A}" srcOrd="0" destOrd="2" presId="urn:microsoft.com/office/officeart/2005/8/layout/vList5"/>
    <dgm:cxn modelId="{665314EC-6763-45D7-A0A1-A307BB1DFC30}" type="presOf" srcId="{404A9209-C3FC-4499-93A6-341DB48FB961}" destId="{EF6EE88A-E715-4677-91FD-85C65D5FCA7A}" srcOrd="0" destOrd="3" presId="urn:microsoft.com/office/officeart/2005/8/layout/vList5"/>
    <dgm:cxn modelId="{4D111D7A-96E7-42B5-A4BD-1ED02034ED68}" type="presOf" srcId="{5402FB18-5445-4790-80E9-B971A64E9680}" destId="{EF6EE88A-E715-4677-91FD-85C65D5FCA7A}" srcOrd="0" destOrd="4" presId="urn:microsoft.com/office/officeart/2005/8/layout/vList5"/>
    <dgm:cxn modelId="{7BDD5C4E-D7DB-4269-A68A-D0746E46B782}" srcId="{A0D3524F-C219-4FD6-896D-EB0A6F382B14}" destId="{404A9209-C3FC-4499-93A6-341DB48FB961}" srcOrd="3" destOrd="0" parTransId="{81F39903-0E19-4948-BDED-68D3F7B23E7F}" sibTransId="{6E6E6259-9412-4FF0-913F-35772F91C5C8}"/>
    <dgm:cxn modelId="{29ED3076-209C-4E16-9363-5BB399EEEC3D}" type="presOf" srcId="{6E386862-F37A-4CC4-AA80-57A503FC31DA}" destId="{EF6EE88A-E715-4677-91FD-85C65D5FCA7A}" srcOrd="0" destOrd="1" presId="urn:microsoft.com/office/officeart/2005/8/layout/vList5"/>
    <dgm:cxn modelId="{8682ED60-727A-4857-95F1-C5FA01BC687C}" srcId="{A0D3524F-C219-4FD6-896D-EB0A6F382B14}" destId="{4F5B3658-5BEC-4807-8D17-82FC4C3CCB85}" srcOrd="2" destOrd="0" parTransId="{3DAF0F25-156B-4E18-8E67-892D8B904ABB}" sibTransId="{3E071615-DD56-469B-B785-C58D552CC1FA}"/>
    <dgm:cxn modelId="{A8705A3A-DB8D-4D7E-B664-915BB739FD4F}" srcId="{A0D3524F-C219-4FD6-896D-EB0A6F382B14}" destId="{5402FB18-5445-4790-80E9-B971A64E9680}" srcOrd="4" destOrd="0" parTransId="{9C5EE982-ED60-48BB-AE9C-D8F80FD3EDB9}" sibTransId="{568E26AD-B780-4DCE-8427-0562DC83B83A}"/>
    <dgm:cxn modelId="{90227008-03F6-4CE2-AA91-B754D5753424}" srcId="{2ADF8F9C-52F9-4ACE-BB9D-3B185D74B572}" destId="{A0D3524F-C219-4FD6-896D-EB0A6F382B14}" srcOrd="0" destOrd="0" parTransId="{E6A5ECF5-FF24-437E-8ECF-A2F98E58108C}" sibTransId="{F3C9CBB5-4A13-4D77-B271-1E7A40FA36CD}"/>
    <dgm:cxn modelId="{9773A5DE-EFC9-4B10-AFF0-B9754E321C82}" type="presOf" srcId="{2ADF8F9C-52F9-4ACE-BB9D-3B185D74B572}" destId="{3407A0A3-3CCF-4148-842D-D0EBDB930F7A}" srcOrd="0" destOrd="0" presId="urn:microsoft.com/office/officeart/2005/8/layout/vList5"/>
    <dgm:cxn modelId="{F8367C00-D08B-4415-8E4D-38AED1062570}" srcId="{A0D3524F-C219-4FD6-896D-EB0A6F382B14}" destId="{78E6A178-29E1-4028-B286-903FBE514F20}" srcOrd="0" destOrd="0" parTransId="{A2D3F1DB-ECA5-4523-BC86-41BA693A2A58}" sibTransId="{24E7BF92-A73C-4E00-9FFA-FDF1BEE24467}"/>
    <dgm:cxn modelId="{5944EB2D-77E2-4EFE-B461-D479EC010062}" srcId="{A0D3524F-C219-4FD6-896D-EB0A6F382B14}" destId="{6E386862-F37A-4CC4-AA80-57A503FC31DA}" srcOrd="1" destOrd="0" parTransId="{5A758E48-00CD-4008-943F-A15875C9364A}" sibTransId="{16A5112C-3147-4E07-93BB-248DFC5A7C5B}"/>
    <dgm:cxn modelId="{5129A998-E93D-40B9-BFD1-7FDA8364361B}" srcId="{A0D3524F-C219-4FD6-896D-EB0A6F382B14}" destId="{E36E1D5F-6D91-4763-A688-594A769B2E2E}" srcOrd="5" destOrd="0" parTransId="{0534D475-DD5D-410B-BDE6-DDAB49C20B44}" sibTransId="{373DC00A-4208-456B-B19A-158427B7E1FD}"/>
    <dgm:cxn modelId="{E3140726-C2E9-4081-926A-40B6DF31D54C}" type="presOf" srcId="{78E6A178-29E1-4028-B286-903FBE514F20}" destId="{EF6EE88A-E715-4677-91FD-85C65D5FCA7A}" srcOrd="0" destOrd="0" presId="urn:microsoft.com/office/officeart/2005/8/layout/vList5"/>
    <dgm:cxn modelId="{BB266941-C74B-4AF7-8A27-8232A4483894}" type="presOf" srcId="{E36E1D5F-6D91-4763-A688-594A769B2E2E}" destId="{EF6EE88A-E715-4677-91FD-85C65D5FCA7A}" srcOrd="0" destOrd="5" presId="urn:microsoft.com/office/officeart/2005/8/layout/vList5"/>
    <dgm:cxn modelId="{514A26CE-F39E-42F2-9249-85D5BA2C009B}" type="presOf" srcId="{A0D3524F-C219-4FD6-896D-EB0A6F382B14}" destId="{A0D5ED91-31FD-400C-9CB7-4E240D03E0B8}" srcOrd="0" destOrd="0" presId="urn:microsoft.com/office/officeart/2005/8/layout/vList5"/>
    <dgm:cxn modelId="{834F91EE-30E4-4595-A056-1ABC2256738B}" type="presParOf" srcId="{3407A0A3-3CCF-4148-842D-D0EBDB930F7A}" destId="{A2FB6645-B180-4124-9942-878E00784AC9}" srcOrd="0" destOrd="0" presId="urn:microsoft.com/office/officeart/2005/8/layout/vList5"/>
    <dgm:cxn modelId="{33F162B7-386E-4C29-99A3-FB07F0ED970B}" type="presParOf" srcId="{A2FB6645-B180-4124-9942-878E00784AC9}" destId="{A0D5ED91-31FD-400C-9CB7-4E240D03E0B8}" srcOrd="0" destOrd="0" presId="urn:microsoft.com/office/officeart/2005/8/layout/vList5"/>
    <dgm:cxn modelId="{895EF42B-6371-4F47-887A-5EC4E017B80F}"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b="0" dirty="0" smtClean="0">
              <a:effectLst>
                <a:outerShdw blurRad="38100" dist="38100" dir="2700000" algn="tl">
                  <a:srgbClr val="000000">
                    <a:alpha val="43137"/>
                  </a:srgbClr>
                </a:outerShdw>
              </a:effectLst>
              <a:latin typeface="+mn-lt"/>
            </a:rPr>
            <a:t>Muerte Accidental</a:t>
          </a:r>
          <a:endParaRPr lang="es-CO" sz="3200" b="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1400" dirty="0" smtClean="0">
              <a:solidFill>
                <a:schemeClr val="dk1"/>
              </a:solidFill>
              <a:effectLst/>
              <a:latin typeface="+mn-lt"/>
              <a:ea typeface="+mn-ea"/>
              <a:cs typeface="+mn-cs"/>
            </a:rPr>
            <a:t>Carta formal de reclamación firmada por los beneficiarios.</a:t>
          </a:r>
          <a:endParaRPr lang="es-CO" sz="14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DBE47D81-02DC-48CC-96C0-93B2F6DA525E}">
      <dgm:prSet custT="1"/>
      <dgm:spPr/>
      <dgm:t>
        <a:bodyPr/>
        <a:lstStyle/>
        <a:p>
          <a:r>
            <a:rPr lang="es-ES_tradnl" sz="1400" dirty="0" smtClean="0">
              <a:solidFill>
                <a:schemeClr val="dk1"/>
              </a:solidFill>
              <a:effectLst/>
              <a:latin typeface="+mn-lt"/>
              <a:ea typeface="+mn-ea"/>
              <a:cs typeface="+mn-cs"/>
            </a:rPr>
            <a:t>Copia autentica</a:t>
          </a:r>
          <a:r>
            <a:rPr lang="es-ES_tradnl" sz="1400" baseline="0" dirty="0" smtClean="0">
              <a:solidFill>
                <a:schemeClr val="dk1"/>
              </a:solidFill>
              <a:effectLst/>
              <a:latin typeface="+mn-lt"/>
              <a:ea typeface="+mn-ea"/>
              <a:cs typeface="+mn-cs"/>
            </a:rPr>
            <a:t> del original</a:t>
          </a:r>
          <a:r>
            <a:rPr lang="es-ES_tradnl" sz="1400" dirty="0" smtClean="0">
              <a:solidFill>
                <a:schemeClr val="dk1"/>
              </a:solidFill>
              <a:effectLst/>
              <a:latin typeface="+mn-lt"/>
              <a:ea typeface="+mn-ea"/>
              <a:cs typeface="+mn-cs"/>
            </a:rPr>
            <a:t> del registro civil de defunción</a:t>
          </a:r>
          <a:r>
            <a:rPr lang="es-ES" sz="1400" dirty="0" smtClean="0">
              <a:effectLst/>
            </a:rPr>
            <a:t>. </a:t>
          </a:r>
        </a:p>
      </dgm:t>
    </dgm:pt>
    <dgm:pt modelId="{B5CCD9E5-9857-4394-BE6F-160A03832D46}" type="parTrans" cxnId="{19148BF8-4B51-4FC6-A2EA-5D373078DC1A}">
      <dgm:prSet/>
      <dgm:spPr/>
      <dgm:t>
        <a:bodyPr/>
        <a:lstStyle/>
        <a:p>
          <a:endParaRPr lang="es-ES"/>
        </a:p>
      </dgm:t>
    </dgm:pt>
    <dgm:pt modelId="{A872E267-B3B2-447E-8620-561FB76AC2F0}" type="sibTrans" cxnId="{19148BF8-4B51-4FC6-A2EA-5D373078DC1A}">
      <dgm:prSet/>
      <dgm:spPr/>
      <dgm:t>
        <a:bodyPr/>
        <a:lstStyle/>
        <a:p>
          <a:endParaRPr lang="es-ES"/>
        </a:p>
      </dgm:t>
    </dgm:pt>
    <dgm:pt modelId="{F18128A7-302A-421F-A05F-CFFB3D4996AF}">
      <dgm:prSet custT="1"/>
      <dgm:spPr/>
      <dgm:t>
        <a:bodyPr/>
        <a:lstStyle/>
        <a:p>
          <a:pPr rtl="0"/>
          <a:r>
            <a:rPr lang="es-ES_tradnl" sz="1400" dirty="0" smtClean="0">
              <a:solidFill>
                <a:schemeClr val="dk1"/>
              </a:solidFill>
              <a:effectLst/>
              <a:latin typeface="+mn-lt"/>
              <a:ea typeface="+mn-ea"/>
              <a:cs typeface="+mn-cs"/>
            </a:rPr>
            <a:t>Informe policial de accidentes de tránsito (en los casos en que aplique).</a:t>
          </a:r>
          <a:endParaRPr lang="es-CO" sz="1400" dirty="0" smtClean="0">
            <a:solidFill>
              <a:schemeClr val="dk1"/>
            </a:solidFill>
            <a:effectLst/>
            <a:latin typeface="+mn-lt"/>
            <a:ea typeface="+mn-ea"/>
            <a:cs typeface="+mn-cs"/>
          </a:endParaRPr>
        </a:p>
      </dgm:t>
    </dgm:pt>
    <dgm:pt modelId="{56F131EB-CE47-43C9-A601-DDC86249D123}" type="parTrans" cxnId="{42C21800-2128-4732-B3C2-E264EA1B91B7}">
      <dgm:prSet/>
      <dgm:spPr/>
      <dgm:t>
        <a:bodyPr/>
        <a:lstStyle/>
        <a:p>
          <a:endParaRPr lang="es-ES"/>
        </a:p>
      </dgm:t>
    </dgm:pt>
    <dgm:pt modelId="{947D35D2-D51C-4859-AE76-C664B1326D73}" type="sibTrans" cxnId="{42C21800-2128-4732-B3C2-E264EA1B91B7}">
      <dgm:prSet/>
      <dgm:spPr/>
      <dgm:t>
        <a:bodyPr/>
        <a:lstStyle/>
        <a:p>
          <a:endParaRPr lang="es-ES"/>
        </a:p>
      </dgm:t>
    </dgm:pt>
    <dgm:pt modelId="{D107A511-4BF0-458A-916B-156590A8228F}">
      <dgm:prSet custT="1"/>
      <dgm:spPr/>
      <dgm:t>
        <a:bodyPr/>
        <a:lstStyle/>
        <a:p>
          <a:pPr rtl="0"/>
          <a:r>
            <a:rPr lang="es-ES_tradnl" sz="1400" dirty="0" smtClean="0">
              <a:solidFill>
                <a:schemeClr val="dk1"/>
              </a:solidFill>
              <a:effectLst/>
              <a:latin typeface="+mn-lt"/>
              <a:ea typeface="+mn-ea"/>
              <a:cs typeface="+mn-cs"/>
            </a:rPr>
            <a:t>Acta del levantamiento del cadáver.</a:t>
          </a:r>
        </a:p>
      </dgm:t>
    </dgm:pt>
    <dgm:pt modelId="{A54A44F8-76F8-420B-8FF0-C589856A54E3}" type="parTrans" cxnId="{978AB454-035B-45E1-938F-43BCD59627AD}">
      <dgm:prSet/>
      <dgm:spPr/>
      <dgm:t>
        <a:bodyPr/>
        <a:lstStyle/>
        <a:p>
          <a:endParaRPr lang="es-ES"/>
        </a:p>
      </dgm:t>
    </dgm:pt>
    <dgm:pt modelId="{CBBDDD0B-35A5-4C9C-8898-79C621667192}" type="sibTrans" cxnId="{978AB454-035B-45E1-938F-43BCD59627AD}">
      <dgm:prSet/>
      <dgm:spPr/>
      <dgm:t>
        <a:bodyPr/>
        <a:lstStyle/>
        <a:p>
          <a:endParaRPr lang="es-ES"/>
        </a:p>
      </dgm:t>
    </dgm:pt>
    <dgm:pt modelId="{7CBE22C8-5029-459C-8C51-0E352602F9A4}">
      <dgm:prSet custT="1"/>
      <dgm:spPr/>
      <dgm:t>
        <a:bodyPr/>
        <a:lstStyle/>
        <a:p>
          <a:pPr rtl="0"/>
          <a:r>
            <a:rPr lang="es-ES_tradnl" sz="1400" dirty="0" smtClean="0">
              <a:solidFill>
                <a:schemeClr val="dk1"/>
              </a:solidFill>
              <a:effectLst/>
              <a:latin typeface="+mn-lt"/>
              <a:ea typeface="+mn-ea"/>
              <a:cs typeface="+mn-cs"/>
            </a:rPr>
            <a:t>Copia de la cédula de ciudadanía de cada uno de los beneficiarios mayores de edad y asegurado.</a:t>
          </a:r>
        </a:p>
      </dgm:t>
    </dgm:pt>
    <dgm:pt modelId="{F21154B6-3B42-4E13-A4D2-6952AAB7D0F4}" type="parTrans" cxnId="{4DD4DB9D-7EFD-47E6-9484-9268E06A178B}">
      <dgm:prSet/>
      <dgm:spPr/>
      <dgm:t>
        <a:bodyPr/>
        <a:lstStyle/>
        <a:p>
          <a:endParaRPr lang="es-ES"/>
        </a:p>
      </dgm:t>
    </dgm:pt>
    <dgm:pt modelId="{FB61D873-6FC0-4B18-BC16-C2F7F6829961}" type="sibTrans" cxnId="{4DD4DB9D-7EFD-47E6-9484-9268E06A178B}">
      <dgm:prSet/>
      <dgm:spPr/>
      <dgm:t>
        <a:bodyPr/>
        <a:lstStyle/>
        <a:p>
          <a:endParaRPr lang="es-ES"/>
        </a:p>
      </dgm:t>
    </dgm:pt>
    <dgm:pt modelId="{71FF4C3D-7CCE-4C95-95BE-8CEA7B275A4D}">
      <dgm:prSet custT="1"/>
      <dgm:spPr/>
      <dgm:t>
        <a:bodyPr/>
        <a:lstStyle/>
        <a:p>
          <a:pPr rtl="0"/>
          <a:r>
            <a:rPr lang="es-ES_tradnl" sz="1400" dirty="0" smtClean="0">
              <a:solidFill>
                <a:schemeClr val="dk1"/>
              </a:solidFill>
              <a:effectLst/>
              <a:latin typeface="+mn-lt"/>
              <a:ea typeface="+mn-ea"/>
              <a:cs typeface="+mn-cs"/>
            </a:rPr>
            <a:t>Si no hay beneficiarios designados dos</a:t>
          </a:r>
          <a:r>
            <a:rPr lang="es-ES_tradnl" sz="1400" baseline="0" dirty="0" smtClean="0">
              <a:solidFill>
                <a:schemeClr val="dk1"/>
              </a:solidFill>
              <a:effectLst/>
              <a:latin typeface="+mn-lt"/>
              <a:ea typeface="+mn-ea"/>
              <a:cs typeface="+mn-cs"/>
            </a:rPr>
            <a:t> declaraciones extra juicio donde se indique si se conoce a otras personas con igual o mejor derecho a reclamar.</a:t>
          </a:r>
          <a:endParaRPr lang="es-CO" sz="1400" dirty="0" smtClean="0">
            <a:solidFill>
              <a:schemeClr val="dk1"/>
            </a:solidFill>
            <a:effectLst/>
            <a:latin typeface="+mn-lt"/>
            <a:ea typeface="+mn-ea"/>
            <a:cs typeface="+mn-cs"/>
          </a:endParaRPr>
        </a:p>
      </dgm:t>
    </dgm:pt>
    <dgm:pt modelId="{48F5DBA8-D782-4E36-AAAA-BE60F3F203E2}" type="parTrans" cxnId="{605673FB-FE84-4237-9FA1-B91FB9D5595B}">
      <dgm:prSet/>
      <dgm:spPr/>
      <dgm:t>
        <a:bodyPr/>
        <a:lstStyle/>
        <a:p>
          <a:endParaRPr lang="es-ES"/>
        </a:p>
      </dgm:t>
    </dgm:pt>
    <dgm:pt modelId="{20CBFBFB-A499-4DD2-AD25-88F083FB0E7F}" type="sibTrans" cxnId="{605673FB-FE84-4237-9FA1-B91FB9D5595B}">
      <dgm:prSet/>
      <dgm:spPr/>
      <dgm:t>
        <a:bodyPr/>
        <a:lstStyle/>
        <a:p>
          <a:endParaRPr lang="es-ES"/>
        </a:p>
      </dgm:t>
    </dgm:pt>
    <dgm:pt modelId="{11D5736F-F8D7-4277-BF75-141F2B7C5755}">
      <dgm:prSet custT="1"/>
      <dgm:spPr/>
      <dgm:t>
        <a:bodyPr/>
        <a:lstStyle/>
        <a:p>
          <a:pPr rtl="0"/>
          <a:r>
            <a:rPr lang="es-ES_tradnl" sz="1400" dirty="0" smtClean="0">
              <a:solidFill>
                <a:schemeClr val="dk1"/>
              </a:solidFill>
              <a:effectLst/>
              <a:latin typeface="+mn-lt"/>
              <a:ea typeface="+mn-ea"/>
              <a:cs typeface="+mn-cs"/>
            </a:rPr>
            <a:t>Registro civil de nacimiento de los beneficiarios. menores de edad .</a:t>
          </a:r>
        </a:p>
      </dgm:t>
    </dgm:pt>
    <dgm:pt modelId="{3CEE5CEA-5C37-4DF5-8FDD-709648473F34}" type="parTrans" cxnId="{5571BC70-D8F0-46E4-B2B3-E235CA37E602}">
      <dgm:prSet/>
      <dgm:spPr/>
      <dgm:t>
        <a:bodyPr/>
        <a:lstStyle/>
        <a:p>
          <a:endParaRPr lang="es-CO"/>
        </a:p>
      </dgm:t>
    </dgm:pt>
    <dgm:pt modelId="{5CEC7C72-0D7B-4540-AAF7-24FFB5021216}" type="sibTrans" cxnId="{5571BC70-D8F0-46E4-B2B3-E235CA37E602}">
      <dgm:prSet/>
      <dgm:spPr/>
      <dgm:t>
        <a:bodyPr/>
        <a:lstStyle/>
        <a:p>
          <a:endParaRPr lang="es-CO"/>
        </a:p>
      </dgm:t>
    </dgm:pt>
    <dgm:pt modelId="{2A257491-0108-41F4-A9E5-3651C5E9A035}">
      <dgm:prSet custT="1"/>
      <dgm:spPr/>
      <dgm:t>
        <a:bodyPr/>
        <a:lstStyle/>
        <a:p>
          <a:pPr rtl="0"/>
          <a:r>
            <a:rPr lang="es-ES_tradnl" sz="1400" dirty="0" smtClean="0">
              <a:solidFill>
                <a:schemeClr val="dk1"/>
              </a:solidFill>
              <a:effectLst/>
              <a:latin typeface="+mn-lt"/>
              <a:ea typeface="+mn-ea"/>
              <a:cs typeface="+mn-cs"/>
            </a:rPr>
            <a:t>Registro civil de matrimonio autenticado.</a:t>
          </a:r>
        </a:p>
      </dgm:t>
    </dgm:pt>
    <dgm:pt modelId="{8A293A85-765A-401B-B8C7-14A88D1E96C6}" type="parTrans" cxnId="{496829DD-77CC-4DC7-A8BB-807A971D7688}">
      <dgm:prSet/>
      <dgm:spPr/>
      <dgm:t>
        <a:bodyPr/>
        <a:lstStyle/>
        <a:p>
          <a:endParaRPr lang="es-CO"/>
        </a:p>
      </dgm:t>
    </dgm:pt>
    <dgm:pt modelId="{B5D1D8CE-D1A6-488B-ADC1-D83A4C974693}" type="sibTrans" cxnId="{496829DD-77CC-4DC7-A8BB-807A971D7688}">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251" custLinFactNeighborY="4854">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LinFactNeighborX="2333" custLinFactNeighborY="225">
        <dgm:presLayoutVars>
          <dgm:bulletEnabled val="1"/>
        </dgm:presLayoutVars>
      </dgm:prSet>
      <dgm:spPr/>
      <dgm:t>
        <a:bodyPr/>
        <a:lstStyle/>
        <a:p>
          <a:endParaRPr lang="es-CO"/>
        </a:p>
      </dgm:t>
    </dgm:pt>
  </dgm:ptLst>
  <dgm:cxnLst>
    <dgm:cxn modelId="{BA77F601-071E-459B-8B5B-38D9DE745DAA}" type="presOf" srcId="{F18128A7-302A-421F-A05F-CFFB3D4996AF}" destId="{EF6EE88A-E715-4677-91FD-85C65D5FCA7A}" srcOrd="0" destOrd="2" presId="urn:microsoft.com/office/officeart/2005/8/layout/vList5"/>
    <dgm:cxn modelId="{19148BF8-4B51-4FC6-A2EA-5D373078DC1A}" srcId="{A0D3524F-C219-4FD6-896D-EB0A6F382B14}" destId="{DBE47D81-02DC-48CC-96C0-93B2F6DA525E}" srcOrd="1" destOrd="0" parTransId="{B5CCD9E5-9857-4394-BE6F-160A03832D46}" sibTransId="{A872E267-B3B2-447E-8620-561FB76AC2F0}"/>
    <dgm:cxn modelId="{B70E822A-1901-4027-A703-3C74638BA4F8}" type="presOf" srcId="{11D5736F-F8D7-4277-BF75-141F2B7C5755}" destId="{EF6EE88A-E715-4677-91FD-85C65D5FCA7A}" srcOrd="0" destOrd="5" presId="urn:microsoft.com/office/officeart/2005/8/layout/vList5"/>
    <dgm:cxn modelId="{5AB8A516-0CD1-457B-8B16-3FA9E372AA01}" type="presOf" srcId="{36151240-1056-4A9D-8C02-B18FFE7D3FE3}" destId="{EF6EE88A-E715-4677-91FD-85C65D5FCA7A}" srcOrd="0" destOrd="0" presId="urn:microsoft.com/office/officeart/2005/8/layout/vList5"/>
    <dgm:cxn modelId="{C09F86B9-81F8-47D9-98BD-CF16FE9BEAFF}" type="presOf" srcId="{7CBE22C8-5029-459C-8C51-0E352602F9A4}" destId="{EF6EE88A-E715-4677-91FD-85C65D5FCA7A}" srcOrd="0" destOrd="4" presId="urn:microsoft.com/office/officeart/2005/8/layout/vList5"/>
    <dgm:cxn modelId="{CA2E7F51-7448-4DAB-A3B2-87F879D71D83}" type="presOf" srcId="{71FF4C3D-7CCE-4C95-95BE-8CEA7B275A4D}" destId="{EF6EE88A-E715-4677-91FD-85C65D5FCA7A}" srcOrd="0" destOrd="7" presId="urn:microsoft.com/office/officeart/2005/8/layout/vList5"/>
    <dgm:cxn modelId="{605673FB-FE84-4237-9FA1-B91FB9D5595B}" srcId="{A0D3524F-C219-4FD6-896D-EB0A6F382B14}" destId="{71FF4C3D-7CCE-4C95-95BE-8CEA7B275A4D}" srcOrd="7" destOrd="0" parTransId="{48F5DBA8-D782-4E36-AAAA-BE60F3F203E2}" sibTransId="{20CBFBFB-A499-4DD2-AD25-88F083FB0E7F}"/>
    <dgm:cxn modelId="{90227008-03F6-4CE2-AA91-B754D5753424}" srcId="{2ADF8F9C-52F9-4ACE-BB9D-3B185D74B572}" destId="{A0D3524F-C219-4FD6-896D-EB0A6F382B14}" srcOrd="0" destOrd="0" parTransId="{E6A5ECF5-FF24-437E-8ECF-A2F98E58108C}" sibTransId="{F3C9CBB5-4A13-4D77-B271-1E7A40FA36CD}"/>
    <dgm:cxn modelId="{496829DD-77CC-4DC7-A8BB-807A971D7688}" srcId="{A0D3524F-C219-4FD6-896D-EB0A6F382B14}" destId="{2A257491-0108-41F4-A9E5-3651C5E9A035}" srcOrd="6" destOrd="0" parTransId="{8A293A85-765A-401B-B8C7-14A88D1E96C6}" sibTransId="{B5D1D8CE-D1A6-488B-ADC1-D83A4C974693}"/>
    <dgm:cxn modelId="{2A75C15E-9970-44A1-8A1F-3C61FF437DB0}" type="presOf" srcId="{A0D3524F-C219-4FD6-896D-EB0A6F382B14}" destId="{A0D5ED91-31FD-400C-9CB7-4E240D03E0B8}" srcOrd="0" destOrd="0" presId="urn:microsoft.com/office/officeart/2005/8/layout/vList5"/>
    <dgm:cxn modelId="{A9644AA5-745C-4791-8D17-718086D44ADC}" type="presOf" srcId="{2ADF8F9C-52F9-4ACE-BB9D-3B185D74B572}" destId="{3407A0A3-3CCF-4148-842D-D0EBDB930F7A}" srcOrd="0" destOrd="0" presId="urn:microsoft.com/office/officeart/2005/8/layout/vList5"/>
    <dgm:cxn modelId="{5571BC70-D8F0-46E4-B2B3-E235CA37E602}" srcId="{A0D3524F-C219-4FD6-896D-EB0A6F382B14}" destId="{11D5736F-F8D7-4277-BF75-141F2B7C5755}" srcOrd="5" destOrd="0" parTransId="{3CEE5CEA-5C37-4DF5-8FDD-709648473F34}" sibTransId="{5CEC7C72-0D7B-4540-AAF7-24FFB5021216}"/>
    <dgm:cxn modelId="{978AB454-035B-45E1-938F-43BCD59627AD}" srcId="{A0D3524F-C219-4FD6-896D-EB0A6F382B14}" destId="{D107A511-4BF0-458A-916B-156590A8228F}" srcOrd="3" destOrd="0" parTransId="{A54A44F8-76F8-420B-8FF0-C589856A54E3}" sibTransId="{CBBDDD0B-35A5-4C9C-8898-79C621667192}"/>
    <dgm:cxn modelId="{1E112190-BAE1-490A-9222-396336ED2895}" srcId="{A0D3524F-C219-4FD6-896D-EB0A6F382B14}" destId="{36151240-1056-4A9D-8C02-B18FFE7D3FE3}" srcOrd="0" destOrd="0" parTransId="{AA64F508-C649-4CD8-AFDA-3FC61EC7F614}" sibTransId="{3A3A8EF8-74D9-452B-91F5-9ABECF7F250E}"/>
    <dgm:cxn modelId="{8C188690-73B9-4B4F-A358-703E20801F97}" type="presOf" srcId="{2A257491-0108-41F4-A9E5-3651C5E9A035}" destId="{EF6EE88A-E715-4677-91FD-85C65D5FCA7A}" srcOrd="0" destOrd="6" presId="urn:microsoft.com/office/officeart/2005/8/layout/vList5"/>
    <dgm:cxn modelId="{42C21800-2128-4732-B3C2-E264EA1B91B7}" srcId="{A0D3524F-C219-4FD6-896D-EB0A6F382B14}" destId="{F18128A7-302A-421F-A05F-CFFB3D4996AF}" srcOrd="2" destOrd="0" parTransId="{56F131EB-CE47-43C9-A601-DDC86249D123}" sibTransId="{947D35D2-D51C-4859-AE76-C664B1326D73}"/>
    <dgm:cxn modelId="{36C73258-C349-4559-AC3A-5499E3CE9A9C}" type="presOf" srcId="{D107A511-4BF0-458A-916B-156590A8228F}" destId="{EF6EE88A-E715-4677-91FD-85C65D5FCA7A}" srcOrd="0" destOrd="3" presId="urn:microsoft.com/office/officeart/2005/8/layout/vList5"/>
    <dgm:cxn modelId="{4DD4DB9D-7EFD-47E6-9484-9268E06A178B}" srcId="{A0D3524F-C219-4FD6-896D-EB0A6F382B14}" destId="{7CBE22C8-5029-459C-8C51-0E352602F9A4}" srcOrd="4" destOrd="0" parTransId="{F21154B6-3B42-4E13-A4D2-6952AAB7D0F4}" sibTransId="{FB61D873-6FC0-4B18-BC16-C2F7F6829961}"/>
    <dgm:cxn modelId="{95BD51DB-D453-45D4-B8CF-703F78A25244}" type="presOf" srcId="{DBE47D81-02DC-48CC-96C0-93B2F6DA525E}" destId="{EF6EE88A-E715-4677-91FD-85C65D5FCA7A}" srcOrd="0" destOrd="1" presId="urn:microsoft.com/office/officeart/2005/8/layout/vList5"/>
    <dgm:cxn modelId="{07B92AD6-2DE0-4145-9A0D-475F1F6EB601}" type="presParOf" srcId="{3407A0A3-3CCF-4148-842D-D0EBDB930F7A}" destId="{A2FB6645-B180-4124-9942-878E00784AC9}" srcOrd="0" destOrd="0" presId="urn:microsoft.com/office/officeart/2005/8/layout/vList5"/>
    <dgm:cxn modelId="{3DF57590-C92B-47BF-808E-6726A36A0550}" type="presParOf" srcId="{A2FB6645-B180-4124-9942-878E00784AC9}" destId="{A0D5ED91-31FD-400C-9CB7-4E240D03E0B8}" srcOrd="0" destOrd="0" presId="urn:microsoft.com/office/officeart/2005/8/layout/vList5"/>
    <dgm:cxn modelId="{84A449BE-7614-4100-9F5D-6DFA59F5FA67}"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3"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rPr>
            <a:t>Incapacidad Total y Permanente por Accidente</a:t>
          </a:r>
          <a:endParaRPr lang="es-CO" sz="320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CFCE0CA6-B3DC-49C1-8971-4B6C69F6DE2B}">
      <dgm:prSet phldrT="[Texto]" custT="1"/>
      <dgm:spPr/>
      <dgm:t>
        <a:bodyPr/>
        <a:lstStyle/>
        <a:p>
          <a:r>
            <a:rPr lang="es-ES" sz="1800" dirty="0" smtClean="0">
              <a:latin typeface="+mn-lt"/>
            </a:rPr>
            <a:t>Formulario de reclamación diligenciado por el asegurado. </a:t>
          </a:r>
          <a:endParaRPr lang="es-CO" sz="1800" dirty="0">
            <a:latin typeface="+mn-lt"/>
          </a:endParaRPr>
        </a:p>
      </dgm:t>
    </dgm:pt>
    <dgm:pt modelId="{CA390C9B-4C6D-4332-B5DA-C351C2F11CF0}" type="parTrans" cxnId="{0C5D7899-F138-477D-BB2D-BC83D0BECC02}">
      <dgm:prSet/>
      <dgm:spPr/>
      <dgm:t>
        <a:bodyPr/>
        <a:lstStyle/>
        <a:p>
          <a:endParaRPr lang="es-CO"/>
        </a:p>
      </dgm:t>
    </dgm:pt>
    <dgm:pt modelId="{61F2BCE4-8E69-445D-90B9-C2B842D364E9}" type="sibTrans" cxnId="{0C5D7899-F138-477D-BB2D-BC83D0BECC02}">
      <dgm:prSet/>
      <dgm:spPr/>
      <dgm:t>
        <a:bodyPr/>
        <a:lstStyle/>
        <a:p>
          <a:endParaRPr lang="es-CO"/>
        </a:p>
      </dgm:t>
    </dgm:pt>
    <dgm:pt modelId="{CD43640D-F5C7-407E-B8A5-8C0A4865B741}">
      <dgm:prSet custT="1"/>
      <dgm:spPr/>
      <dgm:t>
        <a:bodyPr/>
        <a:lstStyle/>
        <a:p>
          <a:r>
            <a:rPr lang="es-CO" sz="1800" dirty="0" smtClean="0">
              <a:latin typeface="+mn-lt"/>
            </a:rPr>
            <a:t>Historia clínica completa.</a:t>
          </a:r>
          <a:endParaRPr lang="es-CO" sz="1800" dirty="0">
            <a:latin typeface="+mn-lt"/>
          </a:endParaRPr>
        </a:p>
      </dgm:t>
    </dgm:pt>
    <dgm:pt modelId="{EAE46977-E347-4ED5-AFE9-039496E087DE}" type="parTrans" cxnId="{78C653F9-E598-40E1-86C1-1629B7E00C4C}">
      <dgm:prSet/>
      <dgm:spPr/>
      <dgm:t>
        <a:bodyPr/>
        <a:lstStyle/>
        <a:p>
          <a:endParaRPr lang="es-CO"/>
        </a:p>
      </dgm:t>
    </dgm:pt>
    <dgm:pt modelId="{A5CB91D3-A6C7-4FCB-BBA7-EA1B18DC9076}" type="sibTrans" cxnId="{78C653F9-E598-40E1-86C1-1629B7E00C4C}">
      <dgm:prSet/>
      <dgm:spPr/>
      <dgm:t>
        <a:bodyPr/>
        <a:lstStyle/>
        <a:p>
          <a:endParaRPr lang="es-CO"/>
        </a:p>
      </dgm:t>
    </dgm:pt>
    <dgm:pt modelId="{0E404C97-DF87-43D2-B058-CB23A35DAA7F}">
      <dgm:prSet custT="1"/>
      <dgm:spPr/>
      <dgm:t>
        <a:bodyPr/>
        <a:lstStyle/>
        <a:p>
          <a:r>
            <a:rPr lang="es-ES" sz="1800" dirty="0" smtClean="0">
              <a:latin typeface="+mn-lt"/>
            </a:rPr>
            <a:t>Calificación emitida por Junta Regional o Nacional de Calificación de Invalidez o por cualquier entidad de salud autorizada para tal efecto</a:t>
          </a:r>
          <a:endParaRPr lang="es-ES" sz="1800" dirty="0">
            <a:latin typeface="+mn-lt"/>
          </a:endParaRPr>
        </a:p>
      </dgm:t>
    </dgm:pt>
    <dgm:pt modelId="{27233231-3939-4A53-94E3-D477CBD98073}" type="parTrans" cxnId="{F1810A01-AC1E-4A27-8E63-B3776841635D}">
      <dgm:prSet/>
      <dgm:spPr/>
      <dgm:t>
        <a:bodyPr/>
        <a:lstStyle/>
        <a:p>
          <a:endParaRPr lang="es-CO"/>
        </a:p>
      </dgm:t>
    </dgm:pt>
    <dgm:pt modelId="{4C771529-DF84-40BE-8579-EB77A1657521}" type="sibTrans" cxnId="{F1810A01-AC1E-4A27-8E63-B3776841635D}">
      <dgm:prSet/>
      <dgm:spPr/>
      <dgm:t>
        <a:bodyPr/>
        <a:lstStyle/>
        <a:p>
          <a:endParaRPr lang="es-CO"/>
        </a:p>
      </dgm:t>
    </dgm:pt>
    <dgm:pt modelId="{E3ED25C4-D140-4AD8-A9E2-5D93DC606FC5}">
      <dgm:prSet custT="1"/>
      <dgm:spPr/>
      <dgm:t>
        <a:bodyPr/>
        <a:lstStyle/>
        <a:p>
          <a:r>
            <a:rPr lang="es-CO" sz="1800" dirty="0" smtClean="0">
              <a:latin typeface="+mn-lt"/>
            </a:rPr>
            <a:t>Fotocopia de cedula del asegurado. </a:t>
          </a:r>
          <a:endParaRPr lang="es-CO" sz="1800" dirty="0">
            <a:latin typeface="+mn-lt"/>
          </a:endParaRPr>
        </a:p>
      </dgm:t>
    </dgm:pt>
    <dgm:pt modelId="{86458B5C-8EF7-4C60-B230-7137118BD49F}" type="parTrans" cxnId="{574CC635-12B5-44C6-96C6-D225E42B5350}">
      <dgm:prSet/>
      <dgm:spPr/>
      <dgm:t>
        <a:bodyPr/>
        <a:lstStyle/>
        <a:p>
          <a:endParaRPr lang="es-CO"/>
        </a:p>
      </dgm:t>
    </dgm:pt>
    <dgm:pt modelId="{6E6A159A-7CF8-4F78-9000-221202E5AA85}" type="sibTrans" cxnId="{574CC635-12B5-44C6-96C6-D225E42B5350}">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1717">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LinFactNeighborX="-1282" custLinFactNeighborY="2178">
        <dgm:presLayoutVars>
          <dgm:bulletEnabled val="1"/>
        </dgm:presLayoutVars>
      </dgm:prSet>
      <dgm:spPr/>
      <dgm:t>
        <a:bodyPr/>
        <a:lstStyle/>
        <a:p>
          <a:endParaRPr lang="es-CO"/>
        </a:p>
      </dgm:t>
    </dgm:pt>
  </dgm:ptLst>
  <dgm:cxnLst>
    <dgm:cxn modelId="{574CC635-12B5-44C6-96C6-D225E42B5350}" srcId="{A0D3524F-C219-4FD6-896D-EB0A6F382B14}" destId="{E3ED25C4-D140-4AD8-A9E2-5D93DC606FC5}" srcOrd="2" destOrd="0" parTransId="{86458B5C-8EF7-4C60-B230-7137118BD49F}" sibTransId="{6E6A159A-7CF8-4F78-9000-221202E5AA85}"/>
    <dgm:cxn modelId="{78C653F9-E598-40E1-86C1-1629B7E00C4C}" srcId="{A0D3524F-C219-4FD6-896D-EB0A6F382B14}" destId="{CD43640D-F5C7-407E-B8A5-8C0A4865B741}" srcOrd="1" destOrd="0" parTransId="{EAE46977-E347-4ED5-AFE9-039496E087DE}" sibTransId="{A5CB91D3-A6C7-4FCB-BBA7-EA1B18DC9076}"/>
    <dgm:cxn modelId="{B9A66C75-5880-47AB-9CA5-E03A51365A14}" type="presOf" srcId="{2ADF8F9C-52F9-4ACE-BB9D-3B185D74B572}" destId="{3407A0A3-3CCF-4148-842D-D0EBDB930F7A}" srcOrd="0" destOrd="0"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5392459D-1905-4878-A510-2950C6BAB515}" type="presOf" srcId="{CFCE0CA6-B3DC-49C1-8971-4B6C69F6DE2B}" destId="{EF6EE88A-E715-4677-91FD-85C65D5FCA7A}" srcOrd="0" destOrd="0" presId="urn:microsoft.com/office/officeart/2005/8/layout/vList5"/>
    <dgm:cxn modelId="{3C7866E1-E89E-4915-A2CC-1FC966FDC1DE}" type="presOf" srcId="{A0D3524F-C219-4FD6-896D-EB0A6F382B14}" destId="{A0D5ED91-31FD-400C-9CB7-4E240D03E0B8}" srcOrd="0" destOrd="0" presId="urn:microsoft.com/office/officeart/2005/8/layout/vList5"/>
    <dgm:cxn modelId="{F1810A01-AC1E-4A27-8E63-B3776841635D}" srcId="{A0D3524F-C219-4FD6-896D-EB0A6F382B14}" destId="{0E404C97-DF87-43D2-B058-CB23A35DAA7F}" srcOrd="3" destOrd="0" parTransId="{27233231-3939-4A53-94E3-D477CBD98073}" sibTransId="{4C771529-DF84-40BE-8579-EB77A1657521}"/>
    <dgm:cxn modelId="{0C5D7899-F138-477D-BB2D-BC83D0BECC02}" srcId="{A0D3524F-C219-4FD6-896D-EB0A6F382B14}" destId="{CFCE0CA6-B3DC-49C1-8971-4B6C69F6DE2B}" srcOrd="0" destOrd="0" parTransId="{CA390C9B-4C6D-4332-B5DA-C351C2F11CF0}" sibTransId="{61F2BCE4-8E69-445D-90B9-C2B842D364E9}"/>
    <dgm:cxn modelId="{99DE7DA2-9789-481B-9E3A-41C7AE00B772}" type="presOf" srcId="{E3ED25C4-D140-4AD8-A9E2-5D93DC606FC5}" destId="{EF6EE88A-E715-4677-91FD-85C65D5FCA7A}" srcOrd="0" destOrd="2" presId="urn:microsoft.com/office/officeart/2005/8/layout/vList5"/>
    <dgm:cxn modelId="{F9E5AD4D-3599-45D5-AB27-466CDB1F750A}" type="presOf" srcId="{0E404C97-DF87-43D2-B058-CB23A35DAA7F}" destId="{EF6EE88A-E715-4677-91FD-85C65D5FCA7A}" srcOrd="0" destOrd="3" presId="urn:microsoft.com/office/officeart/2005/8/layout/vList5"/>
    <dgm:cxn modelId="{E55A0840-DB18-43A8-950D-CAD6AF5B10BD}" type="presOf" srcId="{CD43640D-F5C7-407E-B8A5-8C0A4865B741}" destId="{EF6EE88A-E715-4677-91FD-85C65D5FCA7A}" srcOrd="0" destOrd="1" presId="urn:microsoft.com/office/officeart/2005/8/layout/vList5"/>
    <dgm:cxn modelId="{A7D14A0B-9F69-4BE0-94F7-9D6179AB9846}" type="presParOf" srcId="{3407A0A3-3CCF-4148-842D-D0EBDB930F7A}" destId="{A2FB6645-B180-4124-9942-878E00784AC9}" srcOrd="0" destOrd="0" presId="urn:microsoft.com/office/officeart/2005/8/layout/vList5"/>
    <dgm:cxn modelId="{64164C2D-AA66-4AE9-8525-A035B75B6C4D}" type="presParOf" srcId="{A2FB6645-B180-4124-9942-878E00784AC9}" destId="{A0D5ED91-31FD-400C-9CB7-4E240D03E0B8}" srcOrd="0" destOrd="0" presId="urn:microsoft.com/office/officeart/2005/8/layout/vList5"/>
    <dgm:cxn modelId="{0915D7A8-B4A6-401A-8E2B-9C1F992E2D0E}"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rPr>
            <a:t>Muerte por Cualquier Causa (no aplica preexistencias)</a:t>
          </a:r>
          <a:endParaRPr lang="es-CO" sz="320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r>
            <a:rPr lang="es-ES" sz="1800" dirty="0" smtClean="0">
              <a:latin typeface="+mn-lt"/>
            </a:rPr>
            <a:t>Carta formal de reclamación firmada por los beneficiarios.</a:t>
          </a:r>
          <a:endParaRPr lang="es-CO" sz="1800" dirty="0">
            <a:latin typeface="+mn-lt"/>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0AC98212-1519-4471-8109-C5F329840550}">
      <dgm:prSet custT="1"/>
      <dgm:spPr/>
      <dgm:t>
        <a:bodyPr/>
        <a:lstStyle/>
        <a:p>
          <a:r>
            <a:rPr lang="es-CO" sz="1800" dirty="0" smtClean="0">
              <a:latin typeface="+mn-lt"/>
            </a:rPr>
            <a:t>Copia auténtica registro civil de defunción.</a:t>
          </a:r>
          <a:endParaRPr lang="es-ES" sz="1800" dirty="0">
            <a:latin typeface="+mn-lt"/>
          </a:endParaRPr>
        </a:p>
      </dgm:t>
    </dgm:pt>
    <dgm:pt modelId="{99375903-F083-406A-85F0-E37BDD9E0570}" type="parTrans" cxnId="{B9E6E456-8C43-47B9-BC52-6E0C8658B75A}">
      <dgm:prSet/>
      <dgm:spPr/>
      <dgm:t>
        <a:bodyPr/>
        <a:lstStyle/>
        <a:p>
          <a:endParaRPr lang="es-CO"/>
        </a:p>
      </dgm:t>
    </dgm:pt>
    <dgm:pt modelId="{EE0CF35A-A895-460B-9060-4BD070B31823}" type="sibTrans" cxnId="{B9E6E456-8C43-47B9-BC52-6E0C8658B75A}">
      <dgm:prSet/>
      <dgm:spPr/>
      <dgm:t>
        <a:bodyPr/>
        <a:lstStyle/>
        <a:p>
          <a:endParaRPr lang="es-CO"/>
        </a:p>
      </dgm:t>
    </dgm:pt>
    <dgm:pt modelId="{A2FF724E-E003-4148-9F95-5F9E1F49B5AE}">
      <dgm:prSet custT="1"/>
      <dgm:spPr/>
      <dgm:t>
        <a:bodyPr/>
        <a:lstStyle/>
        <a:p>
          <a:r>
            <a:rPr lang="es-ES" sz="1800" dirty="0" smtClean="0">
              <a:latin typeface="+mn-lt"/>
            </a:rPr>
            <a:t>Copia de la cédula de ciudadanía de cada uno de los beneficiarios mayores de edad y asegurado. </a:t>
          </a:r>
          <a:endParaRPr lang="es-ES" sz="1800" dirty="0">
            <a:latin typeface="+mn-lt"/>
          </a:endParaRPr>
        </a:p>
      </dgm:t>
    </dgm:pt>
    <dgm:pt modelId="{91B37FFA-90ED-413B-B381-B92CF20A8074}" type="parTrans" cxnId="{CD6D5C29-3AA5-4B1E-AC29-9409BE6A3738}">
      <dgm:prSet/>
      <dgm:spPr/>
      <dgm:t>
        <a:bodyPr/>
        <a:lstStyle/>
        <a:p>
          <a:endParaRPr lang="es-CO"/>
        </a:p>
      </dgm:t>
    </dgm:pt>
    <dgm:pt modelId="{298EBB92-B5AA-4F45-9D9F-95667E532A94}" type="sibTrans" cxnId="{CD6D5C29-3AA5-4B1E-AC29-9409BE6A3738}">
      <dgm:prSet/>
      <dgm:spPr/>
      <dgm:t>
        <a:bodyPr/>
        <a:lstStyle/>
        <a:p>
          <a:endParaRPr lang="es-CO"/>
        </a:p>
      </dgm:t>
    </dgm:pt>
    <dgm:pt modelId="{BB15A021-BD16-42A1-815B-249EACB443E6}">
      <dgm:prSet custT="1"/>
      <dgm:spPr/>
      <dgm:t>
        <a:bodyPr/>
        <a:lstStyle/>
        <a:p>
          <a:r>
            <a:rPr lang="es-ES" sz="1800" dirty="0" smtClean="0">
              <a:latin typeface="+mn-lt"/>
            </a:rPr>
            <a:t>Registro civil de nacimiento de los beneficiarios menores de edad.</a:t>
          </a:r>
          <a:endParaRPr lang="es-ES" sz="1800" dirty="0">
            <a:latin typeface="+mn-lt"/>
          </a:endParaRPr>
        </a:p>
      </dgm:t>
    </dgm:pt>
    <dgm:pt modelId="{31A4519B-4D7B-4EC5-8DA8-752DF5E99B41}" type="parTrans" cxnId="{E6DE2C00-C86A-42F9-8CFB-928BEC7260CD}">
      <dgm:prSet/>
      <dgm:spPr/>
      <dgm:t>
        <a:bodyPr/>
        <a:lstStyle/>
        <a:p>
          <a:endParaRPr lang="es-CO"/>
        </a:p>
      </dgm:t>
    </dgm:pt>
    <dgm:pt modelId="{15E815C3-1DB4-440E-8F7E-9938D610A9EA}" type="sibTrans" cxnId="{E6DE2C00-C86A-42F9-8CFB-928BEC7260CD}">
      <dgm:prSet/>
      <dgm:spPr/>
      <dgm:t>
        <a:bodyPr/>
        <a:lstStyle/>
        <a:p>
          <a:endParaRPr lang="es-CO"/>
        </a:p>
      </dgm:t>
    </dgm:pt>
    <dgm:pt modelId="{579BC925-9B71-46A6-81EC-670217D8EF80}">
      <dgm:prSet custT="1"/>
      <dgm:spPr/>
      <dgm:t>
        <a:bodyPr/>
        <a:lstStyle/>
        <a:p>
          <a:r>
            <a:rPr lang="es-ES" sz="1800" dirty="0" smtClean="0">
              <a:latin typeface="+mn-lt"/>
            </a:rPr>
            <a:t>Copia completa historia clínica, exámenes de diagnóstico.</a:t>
          </a:r>
          <a:endParaRPr lang="es-ES" sz="1800" dirty="0">
            <a:latin typeface="+mn-lt"/>
          </a:endParaRPr>
        </a:p>
      </dgm:t>
    </dgm:pt>
    <dgm:pt modelId="{44A4F69B-8FA0-43A6-9BB7-48393AD13B49}" type="parTrans" cxnId="{74DD52AC-4058-437A-9380-DC57C6864C6F}">
      <dgm:prSet/>
      <dgm:spPr/>
      <dgm:t>
        <a:bodyPr/>
        <a:lstStyle/>
        <a:p>
          <a:endParaRPr lang="es-CO"/>
        </a:p>
      </dgm:t>
    </dgm:pt>
    <dgm:pt modelId="{76AB1B25-137E-4B87-8158-AC1B9376F102}" type="sibTrans" cxnId="{74DD52AC-4058-437A-9380-DC57C6864C6F}">
      <dgm:prSet/>
      <dgm:spPr/>
      <dgm:t>
        <a:bodyPr/>
        <a:lstStyle/>
        <a:p>
          <a:endParaRPr lang="es-CO"/>
        </a:p>
      </dgm:t>
    </dgm:pt>
    <dgm:pt modelId="{3EF6A62E-C33E-46EA-837B-5024BD5C585B}">
      <dgm:prSet/>
      <dgm:spPr/>
      <dgm:t>
        <a:bodyPr/>
        <a:lstStyle/>
        <a:p>
          <a:endParaRPr lang="es-ES" sz="1700" dirty="0">
            <a:solidFill>
              <a:schemeClr val="tx1">
                <a:lumMod val="75000"/>
                <a:lumOff val="25000"/>
              </a:schemeClr>
            </a:solidFill>
            <a:latin typeface="+mn-lt"/>
          </a:endParaRPr>
        </a:p>
      </dgm:t>
    </dgm:pt>
    <dgm:pt modelId="{E67C115A-B190-4634-886F-030D73615F2A}" type="parTrans" cxnId="{F76483DF-5092-4CB5-835E-0D37915FC844}">
      <dgm:prSet/>
      <dgm:spPr/>
      <dgm:t>
        <a:bodyPr/>
        <a:lstStyle/>
        <a:p>
          <a:endParaRPr lang="es-CO"/>
        </a:p>
      </dgm:t>
    </dgm:pt>
    <dgm:pt modelId="{F8959C25-2320-4261-8F98-2639FCFB12EA}" type="sibTrans" cxnId="{F76483DF-5092-4CB5-835E-0D37915FC844}">
      <dgm:prSet/>
      <dgm:spPr/>
      <dgm:t>
        <a:bodyPr/>
        <a:lstStyle/>
        <a:p>
          <a:endParaRPr lang="es-CO"/>
        </a:p>
      </dgm:t>
    </dgm:pt>
    <dgm:pt modelId="{C02C89D4-5814-4331-A8BB-D70BC2FBBB5B}">
      <dgm:prSet custT="1"/>
      <dgm:spPr/>
      <dgm:t>
        <a:bodyPr/>
        <a:lstStyle/>
        <a:p>
          <a:r>
            <a:rPr lang="es-ES" sz="1800" dirty="0" smtClean="0">
              <a:latin typeface="+mn-lt"/>
            </a:rPr>
            <a:t>Registro civil de matrimonio autenticado. </a:t>
          </a:r>
          <a:endParaRPr lang="es-ES" sz="1800" dirty="0">
            <a:latin typeface="+mn-lt"/>
          </a:endParaRPr>
        </a:p>
      </dgm:t>
    </dgm:pt>
    <dgm:pt modelId="{C1ABC057-BA3A-41B5-B07A-A1F30E42DE88}" type="parTrans" cxnId="{34D1EFF0-0E49-41E2-8E11-1F85B9ABDC9E}">
      <dgm:prSet/>
      <dgm:spPr/>
      <dgm:t>
        <a:bodyPr/>
        <a:lstStyle/>
        <a:p>
          <a:endParaRPr lang="es-CO"/>
        </a:p>
      </dgm:t>
    </dgm:pt>
    <dgm:pt modelId="{9B3F80B8-4015-478E-9A7E-80128D2C322B}" type="sibTrans" cxnId="{34D1EFF0-0E49-41E2-8E11-1F85B9ABDC9E}">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38255"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12529">
        <dgm:presLayoutVars>
          <dgm:bulletEnabled val="1"/>
        </dgm:presLayoutVars>
      </dgm:prSet>
      <dgm:spPr/>
      <dgm:t>
        <a:bodyPr/>
        <a:lstStyle/>
        <a:p>
          <a:endParaRPr lang="es-CO"/>
        </a:p>
      </dgm:t>
    </dgm:pt>
  </dgm:ptLst>
  <dgm:cxnLst>
    <dgm:cxn modelId="{261F75A1-7DB6-454F-BFD1-2CF475AF8FE1}" type="presOf" srcId="{BB15A021-BD16-42A1-815B-249EACB443E6}" destId="{EF6EE88A-E715-4677-91FD-85C65D5FCA7A}" srcOrd="0" destOrd="3" presId="urn:microsoft.com/office/officeart/2005/8/layout/vList5"/>
    <dgm:cxn modelId="{4ECED012-FA35-47BD-B392-A03AD852CC2D}" type="presOf" srcId="{36151240-1056-4A9D-8C02-B18FFE7D3FE3}" destId="{EF6EE88A-E715-4677-91FD-85C65D5FCA7A}" srcOrd="0" destOrd="0" presId="urn:microsoft.com/office/officeart/2005/8/layout/vList5"/>
    <dgm:cxn modelId="{CD6D5C29-3AA5-4B1E-AC29-9409BE6A3738}" srcId="{A0D3524F-C219-4FD6-896D-EB0A6F382B14}" destId="{A2FF724E-E003-4148-9F95-5F9E1F49B5AE}" srcOrd="2" destOrd="0" parTransId="{91B37FFA-90ED-413B-B381-B92CF20A8074}" sibTransId="{298EBB92-B5AA-4F45-9D9F-95667E532A94}"/>
    <dgm:cxn modelId="{D154E8DF-FEB0-4807-8B47-2594B3114B36}" type="presOf" srcId="{0AC98212-1519-4471-8109-C5F329840550}" destId="{EF6EE88A-E715-4677-91FD-85C65D5FCA7A}" srcOrd="0" destOrd="1" presId="urn:microsoft.com/office/officeart/2005/8/layout/vList5"/>
    <dgm:cxn modelId="{1E00E0B5-A91C-4352-B761-BD5189865272}" type="presOf" srcId="{579BC925-9B71-46A6-81EC-670217D8EF80}" destId="{EF6EE88A-E715-4677-91FD-85C65D5FCA7A}" srcOrd="0" destOrd="5"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A317427C-4F65-4377-8D9D-9EC9E5CE5029}" type="presOf" srcId="{3EF6A62E-C33E-46EA-837B-5024BD5C585B}" destId="{EF6EE88A-E715-4677-91FD-85C65D5FCA7A}" srcOrd="0" destOrd="6" presId="urn:microsoft.com/office/officeart/2005/8/layout/vList5"/>
    <dgm:cxn modelId="{BFF75A84-D4A6-4AF3-9CBE-FD7AC209B1BD}" type="presOf" srcId="{A2FF724E-E003-4148-9F95-5F9E1F49B5AE}" destId="{EF6EE88A-E715-4677-91FD-85C65D5FCA7A}" srcOrd="0" destOrd="2" presId="urn:microsoft.com/office/officeart/2005/8/layout/vList5"/>
    <dgm:cxn modelId="{34D1EFF0-0E49-41E2-8E11-1F85B9ABDC9E}" srcId="{A0D3524F-C219-4FD6-896D-EB0A6F382B14}" destId="{C02C89D4-5814-4331-A8BB-D70BC2FBBB5B}" srcOrd="4" destOrd="0" parTransId="{C1ABC057-BA3A-41B5-B07A-A1F30E42DE88}" sibTransId="{9B3F80B8-4015-478E-9A7E-80128D2C322B}"/>
    <dgm:cxn modelId="{1E112190-BAE1-490A-9222-396336ED2895}" srcId="{A0D3524F-C219-4FD6-896D-EB0A6F382B14}" destId="{36151240-1056-4A9D-8C02-B18FFE7D3FE3}" srcOrd="0" destOrd="0" parTransId="{AA64F508-C649-4CD8-AFDA-3FC61EC7F614}" sibTransId="{3A3A8EF8-74D9-452B-91F5-9ABECF7F250E}"/>
    <dgm:cxn modelId="{C770F97F-0F22-4EC9-9B2D-C17C2ADC6E8C}" type="presOf" srcId="{2ADF8F9C-52F9-4ACE-BB9D-3B185D74B572}" destId="{3407A0A3-3CCF-4148-842D-D0EBDB930F7A}" srcOrd="0" destOrd="0" presId="urn:microsoft.com/office/officeart/2005/8/layout/vList5"/>
    <dgm:cxn modelId="{7C082EE0-E5FA-4112-A3DC-4E57847E97A3}" type="presOf" srcId="{C02C89D4-5814-4331-A8BB-D70BC2FBBB5B}" destId="{EF6EE88A-E715-4677-91FD-85C65D5FCA7A}" srcOrd="0" destOrd="4" presId="urn:microsoft.com/office/officeart/2005/8/layout/vList5"/>
    <dgm:cxn modelId="{E6DE2C00-C86A-42F9-8CFB-928BEC7260CD}" srcId="{A0D3524F-C219-4FD6-896D-EB0A6F382B14}" destId="{BB15A021-BD16-42A1-815B-249EACB443E6}" srcOrd="3" destOrd="0" parTransId="{31A4519B-4D7B-4EC5-8DA8-752DF5E99B41}" sibTransId="{15E815C3-1DB4-440E-8F7E-9938D610A9EA}"/>
    <dgm:cxn modelId="{B9E6E456-8C43-47B9-BC52-6E0C8658B75A}" srcId="{A0D3524F-C219-4FD6-896D-EB0A6F382B14}" destId="{0AC98212-1519-4471-8109-C5F329840550}" srcOrd="1" destOrd="0" parTransId="{99375903-F083-406A-85F0-E37BDD9E0570}" sibTransId="{EE0CF35A-A895-460B-9060-4BD070B31823}"/>
    <dgm:cxn modelId="{74DD52AC-4058-437A-9380-DC57C6864C6F}" srcId="{A0D3524F-C219-4FD6-896D-EB0A6F382B14}" destId="{579BC925-9B71-46A6-81EC-670217D8EF80}" srcOrd="5" destOrd="0" parTransId="{44A4F69B-8FA0-43A6-9BB7-48393AD13B49}" sibTransId="{76AB1B25-137E-4B87-8158-AC1B9376F102}"/>
    <dgm:cxn modelId="{A69DC1D8-3F3F-4115-9FF8-0641D8395258}" type="presOf" srcId="{A0D3524F-C219-4FD6-896D-EB0A6F382B14}" destId="{A0D5ED91-31FD-400C-9CB7-4E240D03E0B8}" srcOrd="0" destOrd="0" presId="urn:microsoft.com/office/officeart/2005/8/layout/vList5"/>
    <dgm:cxn modelId="{F76483DF-5092-4CB5-835E-0D37915FC844}" srcId="{A0D3524F-C219-4FD6-896D-EB0A6F382B14}" destId="{3EF6A62E-C33E-46EA-837B-5024BD5C585B}" srcOrd="6" destOrd="0" parTransId="{E67C115A-B190-4634-886F-030D73615F2A}" sibTransId="{F8959C25-2320-4261-8F98-2639FCFB12EA}"/>
    <dgm:cxn modelId="{08DA1956-1451-4C3A-8CD9-4662152F1F2E}" type="presParOf" srcId="{3407A0A3-3CCF-4148-842D-D0EBDB930F7A}" destId="{A2FB6645-B180-4124-9942-878E00784AC9}" srcOrd="0" destOrd="0" presId="urn:microsoft.com/office/officeart/2005/8/layout/vList5"/>
    <dgm:cxn modelId="{0FF39CD0-C6AF-47C6-86EE-BEDB8E2444B4}" type="presParOf" srcId="{A2FB6645-B180-4124-9942-878E00784AC9}" destId="{A0D5ED91-31FD-400C-9CB7-4E240D03E0B8}" srcOrd="0" destOrd="0" presId="urn:microsoft.com/office/officeart/2005/8/layout/vList5"/>
    <dgm:cxn modelId="{8B8A9A3C-6B8D-41FA-A137-1E31CAFE3685}"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rPr>
            <a:t>Muerte por Cualquier Causa (no aplica preexistencias)</a:t>
          </a:r>
          <a:endParaRPr lang="es-CO" sz="320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r>
            <a:rPr lang="es-ES" sz="1800" dirty="0" smtClean="0">
              <a:latin typeface="+mn-lt"/>
            </a:rPr>
            <a:t>Carta formal de reclamación firmada por los beneficiarios.</a:t>
          </a:r>
          <a:endParaRPr lang="es-CO" sz="1800" dirty="0">
            <a:latin typeface="+mn-lt"/>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0AC98212-1519-4471-8109-C5F329840550}">
      <dgm:prSet custT="1"/>
      <dgm:spPr/>
      <dgm:t>
        <a:bodyPr/>
        <a:lstStyle/>
        <a:p>
          <a:r>
            <a:rPr lang="es-CO" sz="1800" dirty="0" smtClean="0">
              <a:latin typeface="+mn-lt"/>
            </a:rPr>
            <a:t>Copia auténtica registro civil de defunción.</a:t>
          </a:r>
          <a:endParaRPr lang="es-ES" sz="1800" dirty="0">
            <a:latin typeface="+mn-lt"/>
          </a:endParaRPr>
        </a:p>
      </dgm:t>
    </dgm:pt>
    <dgm:pt modelId="{99375903-F083-406A-85F0-E37BDD9E0570}" type="parTrans" cxnId="{B9E6E456-8C43-47B9-BC52-6E0C8658B75A}">
      <dgm:prSet/>
      <dgm:spPr/>
      <dgm:t>
        <a:bodyPr/>
        <a:lstStyle/>
        <a:p>
          <a:endParaRPr lang="es-CO"/>
        </a:p>
      </dgm:t>
    </dgm:pt>
    <dgm:pt modelId="{EE0CF35A-A895-460B-9060-4BD070B31823}" type="sibTrans" cxnId="{B9E6E456-8C43-47B9-BC52-6E0C8658B75A}">
      <dgm:prSet/>
      <dgm:spPr/>
      <dgm:t>
        <a:bodyPr/>
        <a:lstStyle/>
        <a:p>
          <a:endParaRPr lang="es-CO"/>
        </a:p>
      </dgm:t>
    </dgm:pt>
    <dgm:pt modelId="{A2FF724E-E003-4148-9F95-5F9E1F49B5AE}">
      <dgm:prSet custT="1"/>
      <dgm:spPr/>
      <dgm:t>
        <a:bodyPr/>
        <a:lstStyle/>
        <a:p>
          <a:r>
            <a:rPr lang="es-ES" sz="1800" dirty="0" smtClean="0">
              <a:latin typeface="+mn-lt"/>
            </a:rPr>
            <a:t>Copia de la cédula de ciudadanía de cada uno de los beneficiarios mayores de edad y asegurado. </a:t>
          </a:r>
          <a:endParaRPr lang="es-ES" sz="1800" dirty="0">
            <a:latin typeface="+mn-lt"/>
          </a:endParaRPr>
        </a:p>
      </dgm:t>
    </dgm:pt>
    <dgm:pt modelId="{91B37FFA-90ED-413B-B381-B92CF20A8074}" type="parTrans" cxnId="{CD6D5C29-3AA5-4B1E-AC29-9409BE6A3738}">
      <dgm:prSet/>
      <dgm:spPr/>
      <dgm:t>
        <a:bodyPr/>
        <a:lstStyle/>
        <a:p>
          <a:endParaRPr lang="es-CO"/>
        </a:p>
      </dgm:t>
    </dgm:pt>
    <dgm:pt modelId="{298EBB92-B5AA-4F45-9D9F-95667E532A94}" type="sibTrans" cxnId="{CD6D5C29-3AA5-4B1E-AC29-9409BE6A3738}">
      <dgm:prSet/>
      <dgm:spPr/>
      <dgm:t>
        <a:bodyPr/>
        <a:lstStyle/>
        <a:p>
          <a:endParaRPr lang="es-CO"/>
        </a:p>
      </dgm:t>
    </dgm:pt>
    <dgm:pt modelId="{BB15A021-BD16-42A1-815B-249EACB443E6}">
      <dgm:prSet custT="1"/>
      <dgm:spPr/>
      <dgm:t>
        <a:bodyPr/>
        <a:lstStyle/>
        <a:p>
          <a:r>
            <a:rPr lang="es-ES" sz="1800" dirty="0" smtClean="0">
              <a:latin typeface="+mn-lt"/>
            </a:rPr>
            <a:t>Registro civil de nacimiento de los beneficiarios menores de edad.</a:t>
          </a:r>
          <a:endParaRPr lang="es-ES" sz="1800" dirty="0">
            <a:latin typeface="+mn-lt"/>
          </a:endParaRPr>
        </a:p>
      </dgm:t>
    </dgm:pt>
    <dgm:pt modelId="{31A4519B-4D7B-4EC5-8DA8-752DF5E99B41}" type="parTrans" cxnId="{E6DE2C00-C86A-42F9-8CFB-928BEC7260CD}">
      <dgm:prSet/>
      <dgm:spPr/>
      <dgm:t>
        <a:bodyPr/>
        <a:lstStyle/>
        <a:p>
          <a:endParaRPr lang="es-CO"/>
        </a:p>
      </dgm:t>
    </dgm:pt>
    <dgm:pt modelId="{15E815C3-1DB4-440E-8F7E-9938D610A9EA}" type="sibTrans" cxnId="{E6DE2C00-C86A-42F9-8CFB-928BEC7260CD}">
      <dgm:prSet/>
      <dgm:spPr/>
      <dgm:t>
        <a:bodyPr/>
        <a:lstStyle/>
        <a:p>
          <a:endParaRPr lang="es-CO"/>
        </a:p>
      </dgm:t>
    </dgm:pt>
    <dgm:pt modelId="{579BC925-9B71-46A6-81EC-670217D8EF80}">
      <dgm:prSet custT="1"/>
      <dgm:spPr/>
      <dgm:t>
        <a:bodyPr/>
        <a:lstStyle/>
        <a:p>
          <a:r>
            <a:rPr lang="es-ES" sz="1800" dirty="0" smtClean="0">
              <a:latin typeface="+mn-lt"/>
            </a:rPr>
            <a:t>Copia completa historia clínica, exámenes de diagnóstico.</a:t>
          </a:r>
          <a:endParaRPr lang="es-ES" sz="1800" dirty="0">
            <a:latin typeface="+mn-lt"/>
          </a:endParaRPr>
        </a:p>
      </dgm:t>
    </dgm:pt>
    <dgm:pt modelId="{44A4F69B-8FA0-43A6-9BB7-48393AD13B49}" type="parTrans" cxnId="{74DD52AC-4058-437A-9380-DC57C6864C6F}">
      <dgm:prSet/>
      <dgm:spPr/>
      <dgm:t>
        <a:bodyPr/>
        <a:lstStyle/>
        <a:p>
          <a:endParaRPr lang="es-CO"/>
        </a:p>
      </dgm:t>
    </dgm:pt>
    <dgm:pt modelId="{76AB1B25-137E-4B87-8158-AC1B9376F102}" type="sibTrans" cxnId="{74DD52AC-4058-437A-9380-DC57C6864C6F}">
      <dgm:prSet/>
      <dgm:spPr/>
      <dgm:t>
        <a:bodyPr/>
        <a:lstStyle/>
        <a:p>
          <a:endParaRPr lang="es-CO"/>
        </a:p>
      </dgm:t>
    </dgm:pt>
    <dgm:pt modelId="{3EF6A62E-C33E-46EA-837B-5024BD5C585B}">
      <dgm:prSet/>
      <dgm:spPr/>
      <dgm:t>
        <a:bodyPr/>
        <a:lstStyle/>
        <a:p>
          <a:endParaRPr lang="es-ES" sz="1700" dirty="0">
            <a:solidFill>
              <a:schemeClr val="tx1">
                <a:lumMod val="75000"/>
                <a:lumOff val="25000"/>
              </a:schemeClr>
            </a:solidFill>
            <a:latin typeface="+mn-lt"/>
          </a:endParaRPr>
        </a:p>
      </dgm:t>
    </dgm:pt>
    <dgm:pt modelId="{E67C115A-B190-4634-886F-030D73615F2A}" type="parTrans" cxnId="{F76483DF-5092-4CB5-835E-0D37915FC844}">
      <dgm:prSet/>
      <dgm:spPr/>
      <dgm:t>
        <a:bodyPr/>
        <a:lstStyle/>
        <a:p>
          <a:endParaRPr lang="es-CO"/>
        </a:p>
      </dgm:t>
    </dgm:pt>
    <dgm:pt modelId="{F8959C25-2320-4261-8F98-2639FCFB12EA}" type="sibTrans" cxnId="{F76483DF-5092-4CB5-835E-0D37915FC844}">
      <dgm:prSet/>
      <dgm:spPr/>
      <dgm:t>
        <a:bodyPr/>
        <a:lstStyle/>
        <a:p>
          <a:endParaRPr lang="es-CO"/>
        </a:p>
      </dgm:t>
    </dgm:pt>
    <dgm:pt modelId="{C02C89D4-5814-4331-A8BB-D70BC2FBBB5B}">
      <dgm:prSet custT="1"/>
      <dgm:spPr/>
      <dgm:t>
        <a:bodyPr/>
        <a:lstStyle/>
        <a:p>
          <a:r>
            <a:rPr lang="es-ES" sz="1800" dirty="0" smtClean="0">
              <a:latin typeface="+mn-lt"/>
            </a:rPr>
            <a:t>Registro civil de matrimonio autenticado. </a:t>
          </a:r>
          <a:endParaRPr lang="es-ES" sz="1800" dirty="0">
            <a:latin typeface="+mn-lt"/>
          </a:endParaRPr>
        </a:p>
      </dgm:t>
    </dgm:pt>
    <dgm:pt modelId="{C1ABC057-BA3A-41B5-B07A-A1F30E42DE88}" type="parTrans" cxnId="{34D1EFF0-0E49-41E2-8E11-1F85B9ABDC9E}">
      <dgm:prSet/>
      <dgm:spPr/>
      <dgm:t>
        <a:bodyPr/>
        <a:lstStyle/>
        <a:p>
          <a:endParaRPr lang="es-CO"/>
        </a:p>
      </dgm:t>
    </dgm:pt>
    <dgm:pt modelId="{9B3F80B8-4015-478E-9A7E-80128D2C322B}" type="sibTrans" cxnId="{34D1EFF0-0E49-41E2-8E11-1F85B9ABDC9E}">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32063"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12529">
        <dgm:presLayoutVars>
          <dgm:bulletEnabled val="1"/>
        </dgm:presLayoutVars>
      </dgm:prSet>
      <dgm:spPr/>
      <dgm:t>
        <a:bodyPr/>
        <a:lstStyle/>
        <a:p>
          <a:endParaRPr lang="es-CO"/>
        </a:p>
      </dgm:t>
    </dgm:pt>
  </dgm:ptLst>
  <dgm:cxnLst>
    <dgm:cxn modelId="{CD6D5C29-3AA5-4B1E-AC29-9409BE6A3738}" srcId="{A0D3524F-C219-4FD6-896D-EB0A6F382B14}" destId="{A2FF724E-E003-4148-9F95-5F9E1F49B5AE}" srcOrd="2" destOrd="0" parTransId="{91B37FFA-90ED-413B-B381-B92CF20A8074}" sibTransId="{298EBB92-B5AA-4F45-9D9F-95667E532A94}"/>
    <dgm:cxn modelId="{506AC502-11C4-412F-985E-DB2A3DA4B58F}" type="presOf" srcId="{0AC98212-1519-4471-8109-C5F329840550}" destId="{EF6EE88A-E715-4677-91FD-85C65D5FCA7A}" srcOrd="0" destOrd="1" presId="urn:microsoft.com/office/officeart/2005/8/layout/vList5"/>
    <dgm:cxn modelId="{11F04607-C9D4-4250-8FCB-E70CAF92D31D}" type="presOf" srcId="{3EF6A62E-C33E-46EA-837B-5024BD5C585B}" destId="{EF6EE88A-E715-4677-91FD-85C65D5FCA7A}" srcOrd="0" destOrd="6"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32B6021A-9295-4572-B20D-2A804EB669ED}" type="presOf" srcId="{A2FF724E-E003-4148-9F95-5F9E1F49B5AE}" destId="{EF6EE88A-E715-4677-91FD-85C65D5FCA7A}" srcOrd="0" destOrd="2" presId="urn:microsoft.com/office/officeart/2005/8/layout/vList5"/>
    <dgm:cxn modelId="{356A2C2D-D5F4-40C1-B322-F0F4C58B6050}" type="presOf" srcId="{C02C89D4-5814-4331-A8BB-D70BC2FBBB5B}" destId="{EF6EE88A-E715-4677-91FD-85C65D5FCA7A}" srcOrd="0" destOrd="4" presId="urn:microsoft.com/office/officeart/2005/8/layout/vList5"/>
    <dgm:cxn modelId="{34D1EFF0-0E49-41E2-8E11-1F85B9ABDC9E}" srcId="{A0D3524F-C219-4FD6-896D-EB0A6F382B14}" destId="{C02C89D4-5814-4331-A8BB-D70BC2FBBB5B}" srcOrd="4" destOrd="0" parTransId="{C1ABC057-BA3A-41B5-B07A-A1F30E42DE88}" sibTransId="{9B3F80B8-4015-478E-9A7E-80128D2C322B}"/>
    <dgm:cxn modelId="{1E112190-BAE1-490A-9222-396336ED2895}" srcId="{A0D3524F-C219-4FD6-896D-EB0A6F382B14}" destId="{36151240-1056-4A9D-8C02-B18FFE7D3FE3}" srcOrd="0" destOrd="0" parTransId="{AA64F508-C649-4CD8-AFDA-3FC61EC7F614}" sibTransId="{3A3A8EF8-74D9-452B-91F5-9ABECF7F250E}"/>
    <dgm:cxn modelId="{0C6EE3E1-DC46-4334-911F-31636FC7CAFA}" type="presOf" srcId="{BB15A021-BD16-42A1-815B-249EACB443E6}" destId="{EF6EE88A-E715-4677-91FD-85C65D5FCA7A}" srcOrd="0" destOrd="3" presId="urn:microsoft.com/office/officeart/2005/8/layout/vList5"/>
    <dgm:cxn modelId="{2A3203A9-86EF-4848-864C-2DA2381500CD}" type="presOf" srcId="{579BC925-9B71-46A6-81EC-670217D8EF80}" destId="{EF6EE88A-E715-4677-91FD-85C65D5FCA7A}" srcOrd="0" destOrd="5" presId="urn:microsoft.com/office/officeart/2005/8/layout/vList5"/>
    <dgm:cxn modelId="{E6DE2C00-C86A-42F9-8CFB-928BEC7260CD}" srcId="{A0D3524F-C219-4FD6-896D-EB0A6F382B14}" destId="{BB15A021-BD16-42A1-815B-249EACB443E6}" srcOrd="3" destOrd="0" parTransId="{31A4519B-4D7B-4EC5-8DA8-752DF5E99B41}" sibTransId="{15E815C3-1DB4-440E-8F7E-9938D610A9EA}"/>
    <dgm:cxn modelId="{B9E6E456-8C43-47B9-BC52-6E0C8658B75A}" srcId="{A0D3524F-C219-4FD6-896D-EB0A6F382B14}" destId="{0AC98212-1519-4471-8109-C5F329840550}" srcOrd="1" destOrd="0" parTransId="{99375903-F083-406A-85F0-E37BDD9E0570}" sibTransId="{EE0CF35A-A895-460B-9060-4BD070B31823}"/>
    <dgm:cxn modelId="{F662BF55-3F0E-4B5D-8679-8AFE26DAF63A}" type="presOf" srcId="{2ADF8F9C-52F9-4ACE-BB9D-3B185D74B572}" destId="{3407A0A3-3CCF-4148-842D-D0EBDB930F7A}" srcOrd="0" destOrd="0" presId="urn:microsoft.com/office/officeart/2005/8/layout/vList5"/>
    <dgm:cxn modelId="{30E9DF04-9AFC-42C4-A2C6-88029B67B86B}" type="presOf" srcId="{36151240-1056-4A9D-8C02-B18FFE7D3FE3}" destId="{EF6EE88A-E715-4677-91FD-85C65D5FCA7A}" srcOrd="0" destOrd="0" presId="urn:microsoft.com/office/officeart/2005/8/layout/vList5"/>
    <dgm:cxn modelId="{74DD52AC-4058-437A-9380-DC57C6864C6F}" srcId="{A0D3524F-C219-4FD6-896D-EB0A6F382B14}" destId="{579BC925-9B71-46A6-81EC-670217D8EF80}" srcOrd="5" destOrd="0" parTransId="{44A4F69B-8FA0-43A6-9BB7-48393AD13B49}" sibTransId="{76AB1B25-137E-4B87-8158-AC1B9376F102}"/>
    <dgm:cxn modelId="{F76483DF-5092-4CB5-835E-0D37915FC844}" srcId="{A0D3524F-C219-4FD6-896D-EB0A6F382B14}" destId="{3EF6A62E-C33E-46EA-837B-5024BD5C585B}" srcOrd="6" destOrd="0" parTransId="{E67C115A-B190-4634-886F-030D73615F2A}" sibTransId="{F8959C25-2320-4261-8F98-2639FCFB12EA}"/>
    <dgm:cxn modelId="{7609D714-BF00-4B2D-B5E8-FAF8BAD685F1}" type="presOf" srcId="{A0D3524F-C219-4FD6-896D-EB0A6F382B14}" destId="{A0D5ED91-31FD-400C-9CB7-4E240D03E0B8}" srcOrd="0" destOrd="0" presId="urn:microsoft.com/office/officeart/2005/8/layout/vList5"/>
    <dgm:cxn modelId="{A0B853C5-3A1B-4E89-96A9-362C8B0E2E5A}" type="presParOf" srcId="{3407A0A3-3CCF-4148-842D-D0EBDB930F7A}" destId="{A2FB6645-B180-4124-9942-878E00784AC9}" srcOrd="0" destOrd="0" presId="urn:microsoft.com/office/officeart/2005/8/layout/vList5"/>
    <dgm:cxn modelId="{15D4C087-D2DA-4AE8-9366-67004C7A73B4}" type="presParOf" srcId="{A2FB6645-B180-4124-9942-878E00784AC9}" destId="{A0D5ED91-31FD-400C-9CB7-4E240D03E0B8}" srcOrd="0" destOrd="0" presId="urn:microsoft.com/office/officeart/2005/8/layout/vList5"/>
    <dgm:cxn modelId="{15D7B20B-C3CC-4B4D-A262-464B275AD523}"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3"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rPr>
            <a:t>Incapacidad Total y Permanente </a:t>
          </a:r>
          <a:endParaRPr lang="es-CO" sz="320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CFCE0CA6-B3DC-49C1-8971-4B6C69F6DE2B}">
      <dgm:prSet phldrT="[Texto]" custT="1"/>
      <dgm:spPr/>
      <dgm:t>
        <a:bodyPr/>
        <a:lstStyle/>
        <a:p>
          <a:r>
            <a:rPr lang="es-ES" sz="1800" dirty="0" smtClean="0">
              <a:latin typeface="+mn-lt"/>
            </a:rPr>
            <a:t>Formulario de reclamación diligenciado por el asegurado. </a:t>
          </a:r>
          <a:endParaRPr lang="es-CO" sz="1800" dirty="0">
            <a:latin typeface="+mn-lt"/>
          </a:endParaRPr>
        </a:p>
      </dgm:t>
    </dgm:pt>
    <dgm:pt modelId="{CA390C9B-4C6D-4332-B5DA-C351C2F11CF0}" type="parTrans" cxnId="{0C5D7899-F138-477D-BB2D-BC83D0BECC02}">
      <dgm:prSet/>
      <dgm:spPr/>
      <dgm:t>
        <a:bodyPr/>
        <a:lstStyle/>
        <a:p>
          <a:endParaRPr lang="es-CO"/>
        </a:p>
      </dgm:t>
    </dgm:pt>
    <dgm:pt modelId="{61F2BCE4-8E69-445D-90B9-C2B842D364E9}" type="sibTrans" cxnId="{0C5D7899-F138-477D-BB2D-BC83D0BECC02}">
      <dgm:prSet/>
      <dgm:spPr/>
      <dgm:t>
        <a:bodyPr/>
        <a:lstStyle/>
        <a:p>
          <a:endParaRPr lang="es-CO"/>
        </a:p>
      </dgm:t>
    </dgm:pt>
    <dgm:pt modelId="{CD43640D-F5C7-407E-B8A5-8C0A4865B741}">
      <dgm:prSet custT="1"/>
      <dgm:spPr/>
      <dgm:t>
        <a:bodyPr/>
        <a:lstStyle/>
        <a:p>
          <a:r>
            <a:rPr lang="es-CO" sz="1800" dirty="0" smtClean="0">
              <a:latin typeface="+mn-lt"/>
            </a:rPr>
            <a:t>Historia clínica completa.</a:t>
          </a:r>
          <a:endParaRPr lang="es-CO" sz="1800" dirty="0">
            <a:latin typeface="+mn-lt"/>
          </a:endParaRPr>
        </a:p>
      </dgm:t>
    </dgm:pt>
    <dgm:pt modelId="{EAE46977-E347-4ED5-AFE9-039496E087DE}" type="parTrans" cxnId="{78C653F9-E598-40E1-86C1-1629B7E00C4C}">
      <dgm:prSet/>
      <dgm:spPr/>
      <dgm:t>
        <a:bodyPr/>
        <a:lstStyle/>
        <a:p>
          <a:endParaRPr lang="es-CO"/>
        </a:p>
      </dgm:t>
    </dgm:pt>
    <dgm:pt modelId="{A5CB91D3-A6C7-4FCB-BBA7-EA1B18DC9076}" type="sibTrans" cxnId="{78C653F9-E598-40E1-86C1-1629B7E00C4C}">
      <dgm:prSet/>
      <dgm:spPr/>
      <dgm:t>
        <a:bodyPr/>
        <a:lstStyle/>
        <a:p>
          <a:endParaRPr lang="es-CO"/>
        </a:p>
      </dgm:t>
    </dgm:pt>
    <dgm:pt modelId="{0E404C97-DF87-43D2-B058-CB23A35DAA7F}">
      <dgm:prSet custT="1"/>
      <dgm:spPr/>
      <dgm:t>
        <a:bodyPr/>
        <a:lstStyle/>
        <a:p>
          <a:r>
            <a:rPr lang="es-ES" sz="1800" dirty="0" smtClean="0">
              <a:latin typeface="+mn-lt"/>
            </a:rPr>
            <a:t>Calificación emitida por Junta Regional o Nacional de Calificación de Invalidez o por cualquier entidad de salud autorizada para tal efecto</a:t>
          </a:r>
          <a:endParaRPr lang="es-ES" sz="1800" dirty="0">
            <a:latin typeface="+mn-lt"/>
          </a:endParaRPr>
        </a:p>
      </dgm:t>
    </dgm:pt>
    <dgm:pt modelId="{27233231-3939-4A53-94E3-D477CBD98073}" type="parTrans" cxnId="{F1810A01-AC1E-4A27-8E63-B3776841635D}">
      <dgm:prSet/>
      <dgm:spPr/>
      <dgm:t>
        <a:bodyPr/>
        <a:lstStyle/>
        <a:p>
          <a:endParaRPr lang="es-CO"/>
        </a:p>
      </dgm:t>
    </dgm:pt>
    <dgm:pt modelId="{4C771529-DF84-40BE-8579-EB77A1657521}" type="sibTrans" cxnId="{F1810A01-AC1E-4A27-8E63-B3776841635D}">
      <dgm:prSet/>
      <dgm:spPr/>
      <dgm:t>
        <a:bodyPr/>
        <a:lstStyle/>
        <a:p>
          <a:endParaRPr lang="es-CO"/>
        </a:p>
      </dgm:t>
    </dgm:pt>
    <dgm:pt modelId="{E3ED25C4-D140-4AD8-A9E2-5D93DC606FC5}">
      <dgm:prSet custT="1"/>
      <dgm:spPr/>
      <dgm:t>
        <a:bodyPr/>
        <a:lstStyle/>
        <a:p>
          <a:r>
            <a:rPr lang="es-CO" sz="1800" dirty="0" smtClean="0">
              <a:latin typeface="+mn-lt"/>
            </a:rPr>
            <a:t>Fotocopia de cedula del asegurado. </a:t>
          </a:r>
          <a:endParaRPr lang="es-CO" sz="1800" dirty="0">
            <a:latin typeface="+mn-lt"/>
          </a:endParaRPr>
        </a:p>
      </dgm:t>
    </dgm:pt>
    <dgm:pt modelId="{86458B5C-8EF7-4C60-B230-7137118BD49F}" type="parTrans" cxnId="{574CC635-12B5-44C6-96C6-D225E42B5350}">
      <dgm:prSet/>
      <dgm:spPr/>
      <dgm:t>
        <a:bodyPr/>
        <a:lstStyle/>
        <a:p>
          <a:endParaRPr lang="es-CO"/>
        </a:p>
      </dgm:t>
    </dgm:pt>
    <dgm:pt modelId="{6E6A159A-7CF8-4F78-9000-221202E5AA85}" type="sibTrans" cxnId="{574CC635-12B5-44C6-96C6-D225E42B5350}">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20880" custLinFactNeighborX="-1717">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dgm:presLayoutVars>
          <dgm:bulletEnabled val="1"/>
        </dgm:presLayoutVars>
      </dgm:prSet>
      <dgm:spPr/>
      <dgm:t>
        <a:bodyPr/>
        <a:lstStyle/>
        <a:p>
          <a:endParaRPr lang="es-CO"/>
        </a:p>
      </dgm:t>
    </dgm:pt>
  </dgm:ptLst>
  <dgm:cxnLst>
    <dgm:cxn modelId="{574CC635-12B5-44C6-96C6-D225E42B5350}" srcId="{A0D3524F-C219-4FD6-896D-EB0A6F382B14}" destId="{E3ED25C4-D140-4AD8-A9E2-5D93DC606FC5}" srcOrd="2" destOrd="0" parTransId="{86458B5C-8EF7-4C60-B230-7137118BD49F}" sibTransId="{6E6A159A-7CF8-4F78-9000-221202E5AA85}"/>
    <dgm:cxn modelId="{78C653F9-E598-40E1-86C1-1629B7E00C4C}" srcId="{A0D3524F-C219-4FD6-896D-EB0A6F382B14}" destId="{CD43640D-F5C7-407E-B8A5-8C0A4865B741}" srcOrd="1" destOrd="0" parTransId="{EAE46977-E347-4ED5-AFE9-039496E087DE}" sibTransId="{A5CB91D3-A6C7-4FCB-BBA7-EA1B18DC9076}"/>
    <dgm:cxn modelId="{25285E9A-B55D-4EC4-98B0-3795B83F4197}" type="presOf" srcId="{0E404C97-DF87-43D2-B058-CB23A35DAA7F}" destId="{EF6EE88A-E715-4677-91FD-85C65D5FCA7A}" srcOrd="0" destOrd="3" presId="urn:microsoft.com/office/officeart/2005/8/layout/vList5"/>
    <dgm:cxn modelId="{7A6F9F55-8A54-46A4-8908-FF01D2713C49}" type="presOf" srcId="{E3ED25C4-D140-4AD8-A9E2-5D93DC606FC5}" destId="{EF6EE88A-E715-4677-91FD-85C65D5FCA7A}" srcOrd="0" destOrd="2"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027DE602-ED5B-4404-8D1A-FDD92B03A30E}" type="presOf" srcId="{CFCE0CA6-B3DC-49C1-8971-4B6C69F6DE2B}" destId="{EF6EE88A-E715-4677-91FD-85C65D5FCA7A}" srcOrd="0" destOrd="0" presId="urn:microsoft.com/office/officeart/2005/8/layout/vList5"/>
    <dgm:cxn modelId="{D41161EF-325D-44D0-9260-7255C6777A81}" type="presOf" srcId="{CD43640D-F5C7-407E-B8A5-8C0A4865B741}" destId="{EF6EE88A-E715-4677-91FD-85C65D5FCA7A}" srcOrd="0" destOrd="1" presId="urn:microsoft.com/office/officeart/2005/8/layout/vList5"/>
    <dgm:cxn modelId="{F1810A01-AC1E-4A27-8E63-B3776841635D}" srcId="{A0D3524F-C219-4FD6-896D-EB0A6F382B14}" destId="{0E404C97-DF87-43D2-B058-CB23A35DAA7F}" srcOrd="3" destOrd="0" parTransId="{27233231-3939-4A53-94E3-D477CBD98073}" sibTransId="{4C771529-DF84-40BE-8579-EB77A1657521}"/>
    <dgm:cxn modelId="{0C5D7899-F138-477D-BB2D-BC83D0BECC02}" srcId="{A0D3524F-C219-4FD6-896D-EB0A6F382B14}" destId="{CFCE0CA6-B3DC-49C1-8971-4B6C69F6DE2B}" srcOrd="0" destOrd="0" parTransId="{CA390C9B-4C6D-4332-B5DA-C351C2F11CF0}" sibTransId="{61F2BCE4-8E69-445D-90B9-C2B842D364E9}"/>
    <dgm:cxn modelId="{057F133F-7331-4B8D-BE53-5D2EB52297EF}" type="presOf" srcId="{A0D3524F-C219-4FD6-896D-EB0A6F382B14}" destId="{A0D5ED91-31FD-400C-9CB7-4E240D03E0B8}" srcOrd="0" destOrd="0" presId="urn:microsoft.com/office/officeart/2005/8/layout/vList5"/>
    <dgm:cxn modelId="{61CC6689-F38E-4233-8C01-74EA4D6C0FB7}" type="presOf" srcId="{2ADF8F9C-52F9-4ACE-BB9D-3B185D74B572}" destId="{3407A0A3-3CCF-4148-842D-D0EBDB930F7A}" srcOrd="0" destOrd="0" presId="urn:microsoft.com/office/officeart/2005/8/layout/vList5"/>
    <dgm:cxn modelId="{471F800D-7266-4238-8713-19D1627B3708}" type="presParOf" srcId="{3407A0A3-3CCF-4148-842D-D0EBDB930F7A}" destId="{A2FB6645-B180-4124-9942-878E00784AC9}" srcOrd="0" destOrd="0" presId="urn:microsoft.com/office/officeart/2005/8/layout/vList5"/>
    <dgm:cxn modelId="{0A2B91DB-E7C1-4A1C-A35A-0136DA07C784}" type="presParOf" srcId="{A2FB6645-B180-4124-9942-878E00784AC9}" destId="{A0D5ED91-31FD-400C-9CB7-4E240D03E0B8}" srcOrd="0" destOrd="0" presId="urn:microsoft.com/office/officeart/2005/8/layout/vList5"/>
    <dgm:cxn modelId="{475C0F2E-D8F0-4379-A950-77558AC1B2B3}"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7AA370-0D5D-48AD-8804-D83ABC2A710D}">
      <dsp:nvSpPr>
        <dsp:cNvPr id="0" name=""/>
        <dsp:cNvSpPr/>
      </dsp:nvSpPr>
      <dsp:spPr>
        <a:xfrm>
          <a:off x="2737756" y="744493"/>
          <a:ext cx="2512901" cy="1507741"/>
        </a:xfrm>
        <a:prstGeom prst="rect">
          <a:avLst/>
        </a:prstGeom>
        <a:gradFill rotWithShape="0">
          <a:gsLst>
            <a:gs pos="0">
              <a:schemeClr val="accent5">
                <a:lumMod val="5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Accidentes Personales con Cobertura de Medicamentos ACC13062</a:t>
          </a:r>
        </a:p>
      </dsp:txBody>
      <dsp:txXfrm>
        <a:off x="2737756" y="744493"/>
        <a:ext cx="2512901" cy="1507741"/>
      </dsp:txXfrm>
    </dsp:sp>
    <dsp:sp modelId="{25E2165F-6A92-4FE0-B6A0-E69DA7C3D1EA}">
      <dsp:nvSpPr>
        <dsp:cNvPr id="0" name=""/>
        <dsp:cNvSpPr/>
      </dsp:nvSpPr>
      <dsp:spPr>
        <a:xfrm>
          <a:off x="5326371" y="744493"/>
          <a:ext cx="2512901" cy="1507741"/>
        </a:xfrm>
        <a:prstGeom prst="rect">
          <a:avLst/>
        </a:prstGeom>
        <a:gradFill rotWithShape="0">
          <a:gsLst>
            <a:gs pos="0">
              <a:schemeClr val="accent5">
                <a:lumMod val="50000"/>
              </a:schemeClr>
            </a:gs>
            <a:gs pos="80000">
              <a:schemeClr val="accent1">
                <a:alpha val="90000"/>
                <a:hueOff val="0"/>
                <a:satOff val="0"/>
                <a:lumOff val="0"/>
                <a:alphaOff val="-10000"/>
                <a:shade val="93000"/>
                <a:satMod val="130000"/>
              </a:schemeClr>
            </a:gs>
            <a:gs pos="100000">
              <a:schemeClr val="accent1">
                <a:alpha val="90000"/>
                <a:hueOff val="0"/>
                <a:satOff val="0"/>
                <a:lumOff val="0"/>
                <a:alphaOff val="-1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Accidentes Personales - Familiares APT9955</a:t>
          </a:r>
        </a:p>
      </dsp:txBody>
      <dsp:txXfrm>
        <a:off x="5326371" y="744493"/>
        <a:ext cx="2512901" cy="1507741"/>
      </dsp:txXfrm>
    </dsp:sp>
    <dsp:sp modelId="{F93BA8E0-5EF2-407D-A597-FDD5AC806653}">
      <dsp:nvSpPr>
        <dsp:cNvPr id="0" name=""/>
        <dsp:cNvSpPr/>
      </dsp:nvSpPr>
      <dsp:spPr>
        <a:xfrm>
          <a:off x="4390265" y="2688710"/>
          <a:ext cx="2512901" cy="1507741"/>
        </a:xfrm>
        <a:prstGeom prst="rect">
          <a:avLst/>
        </a:prstGeom>
        <a:gradFill rotWithShape="0">
          <a:gsLst>
            <a:gs pos="0">
              <a:schemeClr val="accent5">
                <a:lumMod val="5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Accidentes Personales con Desempleo asociados y familiares APT9956</a:t>
          </a:r>
        </a:p>
      </dsp:txBody>
      <dsp:txXfrm>
        <a:off x="4390265" y="2688710"/>
        <a:ext cx="2512901" cy="1507741"/>
      </dsp:txXfrm>
    </dsp:sp>
    <dsp:sp modelId="{974D2DB0-BC22-46C7-9368-4779A713DF64}">
      <dsp:nvSpPr>
        <dsp:cNvPr id="0" name=""/>
        <dsp:cNvSpPr/>
      </dsp:nvSpPr>
      <dsp:spPr>
        <a:xfrm>
          <a:off x="1725961" y="2688705"/>
          <a:ext cx="2512901" cy="1507741"/>
        </a:xfrm>
        <a:prstGeom prst="rect">
          <a:avLst/>
        </a:prstGeom>
        <a:gradFill rotWithShape="0">
          <a:gsLst>
            <a:gs pos="0">
              <a:schemeClr val="accent5">
                <a:lumMod val="50000"/>
              </a:schemeClr>
            </a:gs>
            <a:gs pos="80000">
              <a:schemeClr val="accent1">
                <a:alpha val="90000"/>
                <a:hueOff val="0"/>
                <a:satOff val="0"/>
                <a:lumOff val="0"/>
                <a:alphaOff val="-30000"/>
                <a:shade val="93000"/>
                <a:satMod val="130000"/>
              </a:schemeClr>
            </a:gs>
            <a:gs pos="100000">
              <a:schemeClr val="accent1">
                <a:alpha val="90000"/>
                <a:hueOff val="0"/>
                <a:satOff val="0"/>
                <a:lumOff val="0"/>
                <a:alphaOff val="-3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Accidentes Personales Asesores Medicina Prepagada ACC12562</a:t>
          </a:r>
        </a:p>
      </dsp:txBody>
      <dsp:txXfrm>
        <a:off x="1725961" y="2688705"/>
        <a:ext cx="2512901" cy="1507741"/>
      </dsp:txXfrm>
    </dsp:sp>
    <dsp:sp modelId="{02F44E27-E5FC-4608-881F-17FD3DCA47C4}">
      <dsp:nvSpPr>
        <dsp:cNvPr id="0" name=""/>
        <dsp:cNvSpPr/>
      </dsp:nvSpPr>
      <dsp:spPr>
        <a:xfrm>
          <a:off x="69783" y="744488"/>
          <a:ext cx="2512901" cy="1507741"/>
        </a:xfrm>
        <a:prstGeom prst="rect">
          <a:avLst/>
        </a:prstGeom>
        <a:gradFill rotWithShape="0">
          <a:gsLst>
            <a:gs pos="0">
              <a:schemeClr val="accent5">
                <a:lumMod val="5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Vida Grupo No Contributivo CVG3464</a:t>
          </a:r>
        </a:p>
        <a:p>
          <a:pPr lvl="0" algn="ctr" defTabSz="889000">
            <a:lnSpc>
              <a:spcPct val="90000"/>
            </a:lnSpc>
            <a:spcBef>
              <a:spcPct val="0"/>
            </a:spcBef>
            <a:spcAft>
              <a:spcPct val="35000"/>
            </a:spcAft>
          </a:pPr>
          <a:r>
            <a:rPr lang="es-CO" sz="2000" b="1" kern="1200" dirty="0" smtClean="0"/>
            <a:t>(Usuarios)</a:t>
          </a:r>
          <a:endParaRPr lang="es-CO" sz="2000" b="1" kern="1200" dirty="0"/>
        </a:p>
      </dsp:txBody>
      <dsp:txXfrm>
        <a:off x="69783" y="744488"/>
        <a:ext cx="2512901" cy="1507741"/>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6EE88A-E715-4677-91FD-85C65D5FCA7A}">
      <dsp:nvSpPr>
        <dsp:cNvPr id="0" name=""/>
        <dsp:cNvSpPr/>
      </dsp:nvSpPr>
      <dsp:spPr>
        <a:xfrm rot="5400000">
          <a:off x="2918654" y="-216665"/>
          <a:ext cx="3497145" cy="44378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s-CO" sz="1800" kern="1200" dirty="0">
            <a:latin typeface="+mn-lt"/>
          </a:endParaRPr>
        </a:p>
        <a:p>
          <a:pPr marL="171450" lvl="1" indent="-171450" algn="l" defTabSz="800100">
            <a:lnSpc>
              <a:spcPct val="90000"/>
            </a:lnSpc>
            <a:spcBef>
              <a:spcPct val="0"/>
            </a:spcBef>
            <a:spcAft>
              <a:spcPct val="15000"/>
            </a:spcAft>
            <a:buChar char="••"/>
          </a:pPr>
          <a:r>
            <a:rPr lang="es-ES" sz="1800" kern="1200" dirty="0" smtClean="0">
              <a:latin typeface="+mn-lt"/>
            </a:rPr>
            <a:t>Carta formal de reclamación firmada por los beneficiarios.</a:t>
          </a:r>
          <a:endParaRPr lang="es-CO" sz="1800" kern="1200" dirty="0">
            <a:latin typeface="+mn-lt"/>
          </a:endParaRPr>
        </a:p>
        <a:p>
          <a:pPr marL="171450" lvl="1" indent="-171450" algn="l" defTabSz="800100">
            <a:lnSpc>
              <a:spcPct val="90000"/>
            </a:lnSpc>
            <a:spcBef>
              <a:spcPct val="0"/>
            </a:spcBef>
            <a:spcAft>
              <a:spcPct val="15000"/>
            </a:spcAft>
            <a:buChar char="••"/>
          </a:pPr>
          <a:r>
            <a:rPr lang="es-CO" sz="1800" kern="1200" dirty="0" smtClean="0">
              <a:latin typeface="+mn-lt"/>
            </a:rPr>
            <a:t>Copia auténtica registro civil de defunción.</a:t>
          </a:r>
          <a:endParaRPr lang="es-ES" sz="1800" kern="1200" dirty="0">
            <a:latin typeface="+mn-lt"/>
          </a:endParaRPr>
        </a:p>
        <a:p>
          <a:pPr marL="171450" lvl="1" indent="-171450" algn="l" defTabSz="800100">
            <a:lnSpc>
              <a:spcPct val="90000"/>
            </a:lnSpc>
            <a:spcBef>
              <a:spcPct val="0"/>
            </a:spcBef>
            <a:spcAft>
              <a:spcPct val="15000"/>
            </a:spcAft>
            <a:buChar char="••"/>
          </a:pPr>
          <a:r>
            <a:rPr lang="es-ES" sz="1800" kern="1200" dirty="0" smtClean="0">
              <a:latin typeface="+mn-lt"/>
            </a:rPr>
            <a:t>Copia de la cédula de ciudadanía de cada uno de los beneficiarios mayores de edad y del asegurado. </a:t>
          </a:r>
          <a:endParaRPr lang="es-ES" sz="1800" kern="1200" dirty="0">
            <a:latin typeface="+mn-lt"/>
          </a:endParaRPr>
        </a:p>
        <a:p>
          <a:pPr marL="171450" lvl="1" indent="-171450" algn="l" defTabSz="800100">
            <a:lnSpc>
              <a:spcPct val="90000"/>
            </a:lnSpc>
            <a:spcBef>
              <a:spcPct val="0"/>
            </a:spcBef>
            <a:spcAft>
              <a:spcPct val="15000"/>
            </a:spcAft>
            <a:buChar char="••"/>
          </a:pPr>
          <a:r>
            <a:rPr lang="es-ES" sz="1800" kern="1200" dirty="0" smtClean="0">
              <a:latin typeface="+mn-lt"/>
            </a:rPr>
            <a:t>Registro civil de nacimiento autenticado de los beneficiarios menores de edad (reclama hijo).</a:t>
          </a:r>
          <a:endParaRPr lang="es-ES" sz="1800" kern="1200" dirty="0">
            <a:latin typeface="+mn-lt"/>
          </a:endParaRPr>
        </a:p>
        <a:p>
          <a:pPr marL="171450" lvl="1" indent="-171450" algn="l" defTabSz="800100">
            <a:lnSpc>
              <a:spcPct val="90000"/>
            </a:lnSpc>
            <a:spcBef>
              <a:spcPct val="0"/>
            </a:spcBef>
            <a:spcAft>
              <a:spcPct val="15000"/>
            </a:spcAft>
            <a:buChar char="••"/>
          </a:pPr>
          <a:r>
            <a:rPr lang="es-ES" sz="1800" kern="1200" dirty="0" smtClean="0">
              <a:latin typeface="+mn-lt"/>
            </a:rPr>
            <a:t>Registro civil de matrimonio autenticado (reclama Cónyuge)</a:t>
          </a:r>
          <a:endParaRPr lang="es-ES" sz="1800" kern="1200" dirty="0">
            <a:latin typeface="+mn-lt"/>
          </a:endParaRPr>
        </a:p>
        <a:p>
          <a:pPr marL="171450" lvl="1" indent="-171450" algn="l" defTabSz="755650">
            <a:lnSpc>
              <a:spcPct val="90000"/>
            </a:lnSpc>
            <a:spcBef>
              <a:spcPct val="0"/>
            </a:spcBef>
            <a:spcAft>
              <a:spcPct val="15000"/>
            </a:spcAft>
            <a:buChar char="••"/>
          </a:pPr>
          <a:endParaRPr lang="es-ES" sz="1700" kern="1200" dirty="0">
            <a:solidFill>
              <a:schemeClr val="tx1">
                <a:lumMod val="75000"/>
                <a:lumOff val="25000"/>
              </a:schemeClr>
            </a:solidFill>
            <a:latin typeface="+mn-lt"/>
          </a:endParaRPr>
        </a:p>
      </dsp:txBody>
      <dsp:txXfrm rot="5400000">
        <a:off x="2918654" y="-216665"/>
        <a:ext cx="3497145" cy="4437888"/>
      </dsp:txXfrm>
    </dsp:sp>
    <dsp:sp modelId="{A0D5ED91-31FD-400C-9CB7-4E240D03E0B8}">
      <dsp:nvSpPr>
        <dsp:cNvPr id="0" name=""/>
        <dsp:cNvSpPr/>
      </dsp:nvSpPr>
      <dsp:spPr>
        <a:xfrm>
          <a:off x="0" y="0"/>
          <a:ext cx="2496312" cy="39322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CO" sz="3200" kern="1200" dirty="0" smtClean="0">
              <a:effectLst>
                <a:outerShdw blurRad="38100" dist="38100" dir="2700000" algn="tl">
                  <a:srgbClr val="000000">
                    <a:alpha val="43137"/>
                  </a:srgbClr>
                </a:outerShdw>
              </a:effectLst>
              <a:latin typeface="+mn-lt"/>
            </a:rPr>
            <a:t>Muerte por Cualquier Causa y/o auxilio funerario</a:t>
          </a:r>
          <a:endParaRPr lang="es-CO" sz="3200" kern="1200" dirty="0">
            <a:effectLst>
              <a:outerShdw blurRad="38100" dist="38100" dir="2700000" algn="tl">
                <a:srgbClr val="000000">
                  <a:alpha val="43137"/>
                </a:srgbClr>
              </a:outerShdw>
            </a:effectLst>
            <a:latin typeface="+mn-lt"/>
          </a:endParaRPr>
        </a:p>
      </dsp:txBody>
      <dsp:txXfrm>
        <a:off x="0" y="0"/>
        <a:ext cx="2496312" cy="3932298"/>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6EE88A-E715-4677-91FD-85C65D5FCA7A}">
      <dsp:nvSpPr>
        <dsp:cNvPr id="0" name=""/>
        <dsp:cNvSpPr/>
      </dsp:nvSpPr>
      <dsp:spPr>
        <a:xfrm rot="5400000">
          <a:off x="2700620" y="-2970"/>
          <a:ext cx="4029271" cy="44378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Carta formal de reclamación firmada por los beneficiarios.</a:t>
          </a:r>
          <a:endParaRPr lang="es-CO" sz="1400" kern="1200" dirty="0">
            <a:latin typeface="Verdana" pitchFamily="34" charset="0"/>
          </a:endParaRPr>
        </a:p>
        <a:p>
          <a:pPr marL="114300" lvl="1" indent="-114300" algn="l" defTabSz="62230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Copia autentica</a:t>
          </a:r>
          <a:r>
            <a:rPr lang="es-ES_tradnl" sz="1400" kern="1200" baseline="0" dirty="0" smtClean="0">
              <a:solidFill>
                <a:schemeClr val="dk1"/>
              </a:solidFill>
              <a:effectLst/>
              <a:latin typeface="+mn-lt"/>
              <a:ea typeface="+mn-ea"/>
              <a:cs typeface="+mn-cs"/>
            </a:rPr>
            <a:t> </a:t>
          </a:r>
          <a:r>
            <a:rPr lang="es-ES_tradnl" sz="1400" kern="1200" dirty="0" smtClean="0">
              <a:solidFill>
                <a:schemeClr val="dk1"/>
              </a:solidFill>
              <a:effectLst/>
              <a:latin typeface="+mn-lt"/>
              <a:ea typeface="+mn-ea"/>
              <a:cs typeface="+mn-cs"/>
            </a:rPr>
            <a:t> del registro civil de defunción</a:t>
          </a:r>
          <a:r>
            <a:rPr lang="es-ES" sz="1400" kern="1200" dirty="0" smtClean="0">
              <a:effectLst/>
            </a:rPr>
            <a:t>. </a:t>
          </a:r>
        </a:p>
        <a:p>
          <a:pPr marL="114300" lvl="1" indent="-114300" algn="l" defTabSz="622300" rtl="0">
            <a:lnSpc>
              <a:spcPct val="90000"/>
            </a:lnSpc>
            <a:spcBef>
              <a:spcPct val="0"/>
            </a:spcBef>
            <a:spcAft>
              <a:spcPct val="15000"/>
            </a:spcAft>
            <a:buChar char="••"/>
          </a:pPr>
          <a:r>
            <a:rPr lang="es-ES_tradnl" sz="1400" i="1" kern="1200" dirty="0" smtClean="0">
              <a:solidFill>
                <a:schemeClr val="dk1"/>
              </a:solidFill>
              <a:effectLst/>
              <a:latin typeface="+mn-lt"/>
              <a:ea typeface="+mn-ea"/>
              <a:cs typeface="+mn-cs"/>
            </a:rPr>
            <a:t>Informe policial de accidentes de tránsito (en los casos en que aplique).</a:t>
          </a:r>
          <a:endParaRPr lang="es-CO" sz="1400" i="1" kern="1200" dirty="0" smtClean="0">
            <a:solidFill>
              <a:schemeClr val="dk1"/>
            </a:solidFill>
            <a:effectLst/>
            <a:latin typeface="+mn-lt"/>
            <a:ea typeface="+mn-ea"/>
            <a:cs typeface="+mn-cs"/>
          </a:endParaRPr>
        </a:p>
        <a:p>
          <a:pPr marL="114300" lvl="1" indent="-114300" algn="l" defTabSz="622300" rtl="0">
            <a:lnSpc>
              <a:spcPct val="90000"/>
            </a:lnSpc>
            <a:spcBef>
              <a:spcPct val="0"/>
            </a:spcBef>
            <a:spcAft>
              <a:spcPct val="15000"/>
            </a:spcAft>
            <a:buChar char="••"/>
          </a:pPr>
          <a:r>
            <a:rPr lang="es-ES_tradnl" sz="1400" i="0" kern="1200" dirty="0" smtClean="0">
              <a:solidFill>
                <a:schemeClr val="dk1"/>
              </a:solidFill>
              <a:effectLst/>
              <a:latin typeface="+mn-lt"/>
              <a:ea typeface="+mn-ea"/>
              <a:cs typeface="+mn-cs"/>
            </a:rPr>
            <a:t>Acta del levantamiento del cadáver.</a:t>
          </a:r>
        </a:p>
        <a:p>
          <a:pPr marL="114300" lvl="1" indent="-114300" algn="l" defTabSz="622300" rtl="0">
            <a:lnSpc>
              <a:spcPct val="90000"/>
            </a:lnSpc>
            <a:spcBef>
              <a:spcPct val="0"/>
            </a:spcBef>
            <a:spcAft>
              <a:spcPct val="15000"/>
            </a:spcAft>
            <a:buChar char="••"/>
          </a:pPr>
          <a:r>
            <a:rPr lang="es-ES_tradnl" sz="1400" i="0" kern="1200" dirty="0" smtClean="0">
              <a:solidFill>
                <a:schemeClr val="dk1"/>
              </a:solidFill>
              <a:effectLst/>
              <a:latin typeface="+mn-lt"/>
              <a:ea typeface="+mn-ea"/>
              <a:cs typeface="+mn-cs"/>
            </a:rPr>
            <a:t>Certificado  de la fiscalía.</a:t>
          </a:r>
        </a:p>
        <a:p>
          <a:pPr marL="114300" lvl="1" indent="-114300" algn="l" defTabSz="622300" rtl="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Copia de la cédula de ciudadanía de cada uno de los beneficiarios mayores de edad y del asegurado.</a:t>
          </a:r>
        </a:p>
        <a:p>
          <a:pPr marL="114300" lvl="1" indent="-114300" algn="l" defTabSz="622300" rtl="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Registro civil de nacimiento  autenticado de los beneficiarios menores de edad.</a:t>
          </a:r>
        </a:p>
        <a:p>
          <a:pPr marL="114300" lvl="1" indent="-114300" algn="l" defTabSz="622300" rtl="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Registro civil de matrimonio autenticado .</a:t>
          </a:r>
        </a:p>
        <a:p>
          <a:pPr marL="114300" lvl="1" indent="-114300" algn="l" defTabSz="622300" rtl="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Si no hay beneficiarios designados dos</a:t>
          </a:r>
          <a:r>
            <a:rPr lang="es-ES_tradnl" sz="1400" kern="1200" baseline="0" dirty="0" smtClean="0">
              <a:solidFill>
                <a:schemeClr val="dk1"/>
              </a:solidFill>
              <a:effectLst/>
              <a:latin typeface="+mn-lt"/>
              <a:ea typeface="+mn-ea"/>
              <a:cs typeface="+mn-cs"/>
            </a:rPr>
            <a:t> declaraciones extra juicio donde se indique si se conoce a otras personas con igual o mejor derecho a reclamar.</a:t>
          </a:r>
          <a:endParaRPr lang="es-CO" sz="1400" kern="1200" dirty="0" smtClean="0">
            <a:solidFill>
              <a:schemeClr val="dk1"/>
            </a:solidFill>
            <a:effectLst/>
            <a:latin typeface="+mn-lt"/>
            <a:ea typeface="+mn-ea"/>
            <a:cs typeface="+mn-cs"/>
          </a:endParaRPr>
        </a:p>
      </dsp:txBody>
      <dsp:txXfrm rot="5400000">
        <a:off x="2700620" y="-2970"/>
        <a:ext cx="4029271" cy="4437888"/>
      </dsp:txXfrm>
    </dsp:sp>
    <dsp:sp modelId="{A0D5ED91-31FD-400C-9CB7-4E240D03E0B8}">
      <dsp:nvSpPr>
        <dsp:cNvPr id="0" name=""/>
        <dsp:cNvSpPr/>
      </dsp:nvSpPr>
      <dsp:spPr>
        <a:xfrm>
          <a:off x="0" y="4312"/>
          <a:ext cx="2496312" cy="4411752"/>
        </a:xfrm>
        <a:prstGeom prst="round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s-CO" sz="2600" b="0" kern="1200" dirty="0" smtClean="0">
              <a:effectLst>
                <a:outerShdw blurRad="38100" dist="38100" dir="2700000" algn="tl">
                  <a:srgbClr val="000000">
                    <a:alpha val="43137"/>
                  </a:srgbClr>
                </a:outerShdw>
              </a:effectLst>
              <a:latin typeface="Verdana" pitchFamily="34" charset="0"/>
            </a:rPr>
            <a:t>Muerte Accidental</a:t>
          </a:r>
          <a:endParaRPr lang="es-CO" sz="2600" b="0" kern="1200" dirty="0">
            <a:effectLst>
              <a:outerShdw blurRad="38100" dist="38100" dir="2700000" algn="tl">
                <a:srgbClr val="000000">
                  <a:alpha val="43137"/>
                </a:srgbClr>
              </a:outerShdw>
            </a:effectLst>
            <a:latin typeface="Verdana" pitchFamily="34" charset="0"/>
          </a:endParaRPr>
        </a:p>
      </dsp:txBody>
      <dsp:txXfrm>
        <a:off x="0" y="4312"/>
        <a:ext cx="2496312" cy="441175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6EE88A-E715-4677-91FD-85C65D5FCA7A}">
      <dsp:nvSpPr>
        <dsp:cNvPr id="0" name=""/>
        <dsp:cNvSpPr/>
      </dsp:nvSpPr>
      <dsp:spPr>
        <a:xfrm rot="5400000">
          <a:off x="4111692" y="-260848"/>
          <a:ext cx="3253756" cy="497892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s-CO" sz="2000" kern="1200" dirty="0" smtClean="0"/>
            <a:t>Fotocopia de la cédula de ciudadanía del asegurado</a:t>
          </a:r>
          <a:endParaRPr lang="es-CO" sz="2000" kern="1200" dirty="0">
            <a:solidFill>
              <a:schemeClr val="accent1">
                <a:lumMod val="60000"/>
                <a:lumOff val="40000"/>
              </a:schemeClr>
            </a:solidFill>
            <a:latin typeface="+mj-lt"/>
          </a:endParaRPr>
        </a:p>
        <a:p>
          <a:pPr marL="228600" lvl="1" indent="-228600" algn="l" defTabSz="889000">
            <a:lnSpc>
              <a:spcPct val="90000"/>
            </a:lnSpc>
            <a:spcBef>
              <a:spcPct val="0"/>
            </a:spcBef>
            <a:spcAft>
              <a:spcPct val="15000"/>
            </a:spcAft>
            <a:buChar char="••"/>
          </a:pPr>
          <a:r>
            <a:rPr lang="es-CO" sz="2000" kern="1200" dirty="0" smtClean="0"/>
            <a:t>Receta médica original</a:t>
          </a:r>
          <a:endParaRPr lang="es-CO" sz="2000" kern="1200" dirty="0"/>
        </a:p>
        <a:p>
          <a:pPr marL="228600" lvl="1" indent="-228600" algn="l" defTabSz="889000">
            <a:lnSpc>
              <a:spcPct val="90000"/>
            </a:lnSpc>
            <a:spcBef>
              <a:spcPct val="0"/>
            </a:spcBef>
            <a:spcAft>
              <a:spcPct val="15000"/>
            </a:spcAft>
            <a:buChar char="••"/>
          </a:pPr>
          <a:r>
            <a:rPr lang="es-CO" sz="2000" kern="1200" dirty="0" smtClean="0"/>
            <a:t>Historia clínica </a:t>
          </a:r>
          <a:endParaRPr lang="es-CO" sz="2000" kern="1200" dirty="0"/>
        </a:p>
        <a:p>
          <a:pPr marL="228600" lvl="1" indent="-228600" algn="l" defTabSz="889000">
            <a:lnSpc>
              <a:spcPct val="90000"/>
            </a:lnSpc>
            <a:spcBef>
              <a:spcPct val="0"/>
            </a:spcBef>
            <a:spcAft>
              <a:spcPct val="15000"/>
            </a:spcAft>
            <a:buChar char="••"/>
          </a:pPr>
          <a:r>
            <a:rPr lang="es-CO" sz="2000" kern="1200" dirty="0" smtClean="0"/>
            <a:t>Facturas originales de los gastos de los medicamentos</a:t>
          </a:r>
          <a:endParaRPr lang="es-CO" sz="2000" kern="1200" dirty="0"/>
        </a:p>
        <a:p>
          <a:pPr marL="228600" lvl="1" indent="-228600" algn="l" defTabSz="889000">
            <a:lnSpc>
              <a:spcPct val="90000"/>
            </a:lnSpc>
            <a:spcBef>
              <a:spcPct val="0"/>
            </a:spcBef>
            <a:spcAft>
              <a:spcPct val="15000"/>
            </a:spcAft>
            <a:buChar char="••"/>
          </a:pPr>
          <a:r>
            <a:rPr lang="es-CO" sz="2000" kern="1200" dirty="0" smtClean="0"/>
            <a:t>Certificación bancaria</a:t>
          </a:r>
          <a:endParaRPr lang="es-CO" sz="2000" kern="1200" dirty="0"/>
        </a:p>
        <a:p>
          <a:pPr marL="171450" lvl="1" indent="-171450" algn="l" defTabSz="711200">
            <a:lnSpc>
              <a:spcPct val="90000"/>
            </a:lnSpc>
            <a:spcBef>
              <a:spcPct val="0"/>
            </a:spcBef>
            <a:spcAft>
              <a:spcPct val="15000"/>
            </a:spcAft>
            <a:buChar char="••"/>
          </a:pPr>
          <a:endParaRPr lang="es-ES" sz="1600" kern="1200" dirty="0">
            <a:latin typeface="Verdana" pitchFamily="34" charset="0"/>
          </a:endParaRPr>
        </a:p>
      </dsp:txBody>
      <dsp:txXfrm rot="5400000">
        <a:off x="4111692" y="-260848"/>
        <a:ext cx="3253756" cy="4978926"/>
      </dsp:txXfrm>
    </dsp:sp>
    <dsp:sp modelId="{A0D5ED91-31FD-400C-9CB7-4E240D03E0B8}">
      <dsp:nvSpPr>
        <dsp:cNvPr id="0" name=""/>
        <dsp:cNvSpPr/>
      </dsp:nvSpPr>
      <dsp:spPr>
        <a:xfrm>
          <a:off x="0" y="0"/>
          <a:ext cx="3247540" cy="4292600"/>
        </a:xfrm>
        <a:prstGeom prst="round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CO" sz="3200" b="0" kern="1200" dirty="0" smtClean="0">
              <a:effectLst>
                <a:outerShdw blurRad="38100" dist="38100" dir="2700000" algn="tl">
                  <a:srgbClr val="000000">
                    <a:alpha val="43137"/>
                  </a:srgbClr>
                </a:outerShdw>
              </a:effectLst>
              <a:latin typeface="+mn-lt"/>
            </a:rPr>
            <a:t>Renta Medicamentos (Andiasistencia)</a:t>
          </a:r>
        </a:p>
      </dsp:txBody>
      <dsp:txXfrm>
        <a:off x="0" y="0"/>
        <a:ext cx="3247540" cy="42926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s-ES" dirty="0"/>
          </a:p>
        </p:txBody>
      </p:sp>
      <p:sp>
        <p:nvSpPr>
          <p:cNvPr id="3" name="Marcador de fecha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1DE30487-1CD8-4EA7-83DC-132EAE8BC959}" type="datetimeFigureOut">
              <a:rPr lang="es-ES" smtClean="0"/>
              <a:pPr/>
              <a:t>19/05/2015</a:t>
            </a:fld>
            <a:endParaRPr lang="es-ES" dirty="0"/>
          </a:p>
        </p:txBody>
      </p:sp>
      <p:sp>
        <p:nvSpPr>
          <p:cNvPr id="4" name="Marcador de imagen de diapositiva 3"/>
          <p:cNvSpPr>
            <a:spLocks noGrp="1" noRot="1" noChangeAspect="1"/>
          </p:cNvSpPr>
          <p:nvPr>
            <p:ph type="sldImg" idx="2"/>
          </p:nvPr>
        </p:nvSpPr>
        <p:spPr>
          <a:xfrm>
            <a:off x="1427163" y="1154113"/>
            <a:ext cx="4156075" cy="3117850"/>
          </a:xfrm>
          <a:prstGeom prst="rect">
            <a:avLst/>
          </a:prstGeom>
          <a:noFill/>
          <a:ln w="12700">
            <a:solidFill>
              <a:prstClr val="black"/>
            </a:solidFill>
          </a:ln>
        </p:spPr>
        <p:txBody>
          <a:bodyPr vert="horz" lIns="92830" tIns="46415" rIns="92830" bIns="46415" rtlCol="0" anchor="ctr"/>
          <a:lstStyle/>
          <a:p>
            <a:endParaRPr lang="es-ES" dirty="0"/>
          </a:p>
        </p:txBody>
      </p:sp>
      <p:sp>
        <p:nvSpPr>
          <p:cNvPr id="5" name="Marcador de notas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7D5160A6-E45C-47CA-83FD-BF8AE7B62C69}" type="slidenum">
              <a:rPr lang="es-ES" smtClean="0"/>
              <a:pPr/>
              <a:t>‹Nº›</a:t>
            </a:fld>
            <a:endParaRPr lang="es-ES" dirty="0"/>
          </a:p>
        </p:txBody>
      </p:sp>
    </p:spTree>
    <p:extLst>
      <p:ext uri="{BB962C8B-B14F-4D97-AF65-F5344CB8AC3E}">
        <p14:creationId xmlns:p14="http://schemas.microsoft.com/office/powerpoint/2010/main" xmlns="" val="265879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7D5160A6-E45C-47CA-83FD-BF8AE7B62C69}" type="slidenum">
              <a:rPr lang="es-ES" smtClean="0"/>
              <a:pPr/>
              <a:t>8</a:t>
            </a:fld>
            <a:endParaRPr lang="es-ES" dirty="0"/>
          </a:p>
        </p:txBody>
      </p:sp>
    </p:spTree>
    <p:extLst>
      <p:ext uri="{BB962C8B-B14F-4D97-AF65-F5344CB8AC3E}">
        <p14:creationId xmlns:p14="http://schemas.microsoft.com/office/powerpoint/2010/main" xmlns="" val="185631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7D5160A6-E45C-47CA-83FD-BF8AE7B62C69}" type="slidenum">
              <a:rPr lang="es-ES" smtClean="0"/>
              <a:pPr/>
              <a:t>38</a:t>
            </a:fld>
            <a:endParaRPr lang="es-ES" dirty="0"/>
          </a:p>
        </p:txBody>
      </p:sp>
    </p:spTree>
    <p:extLst>
      <p:ext uri="{BB962C8B-B14F-4D97-AF65-F5344CB8AC3E}">
        <p14:creationId xmlns:p14="http://schemas.microsoft.com/office/powerpoint/2010/main" xmlns="" val="1037417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acintosh%20HD:Users:lawterd:Desktop:Willis_PPT:art:willis_title_bkd.jpg"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acintosh%20HD:Users:lawterd:Desktop:Willis_PPT:art:willis_title_bkd.jpg" TargetMode="Externa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acintosh%20HD:Users:lawterd:Desktop:Willis_PPT:art:willis_title_bkd.jpg" TargetMode="External"/><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acintosh%20HD:Users:lawterd:Desktop:Willis_PPT:art:willis_title_bkd.jpg" TargetMode="External"/><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0" descr="Macintosh HD:Users:lawterd:Desktop:Willis_PPT:art:willis_title_bkd.jpg"/>
          <p:cNvPicPr>
            <a:picLocks noChangeAspect="1" noChangeArrowheads="1"/>
          </p:cNvPicPr>
          <p:nvPr/>
        </p:nvPicPr>
        <p:blipFill>
          <a:blip r:embed="rId2" r:link="rId3" cstate="print">
            <a:extLst>
              <a:ext uri="{28A0092B-C50C-407E-A947-70E740481C1C}">
                <a14:useLocalDpi xmlns:a14="http://schemas.microsoft.com/office/drawing/2010/main" xmlns="" val="0"/>
              </a:ext>
            </a:extLst>
          </a:blip>
          <a:srcRect/>
          <a:stretch>
            <a:fillRect/>
          </a:stretch>
        </p:blipFill>
        <p:spPr bwMode="auto">
          <a:xfrm>
            <a:off x="-3175" y="-3175"/>
            <a:ext cx="9151938" cy="686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9"/>
          <p:cNvSpPr>
            <a:spLocks noChangeArrowheads="1"/>
          </p:cNvSpPr>
          <p:nvPr/>
        </p:nvSpPr>
        <p:spPr bwMode="gray">
          <a:xfrm>
            <a:off x="0" y="0"/>
            <a:ext cx="8027988" cy="4941888"/>
          </a:xfrm>
          <a:prstGeom prst="rect">
            <a:avLst/>
          </a:prstGeom>
          <a:solidFill>
            <a:srgbClr val="FFFFFF">
              <a:alpha val="39999"/>
            </a:srgb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54000" rIns="54000" bIns="54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65538" name="Title Placeholder 1"/>
          <p:cNvSpPr>
            <a:spLocks noGrp="1"/>
          </p:cNvSpPr>
          <p:nvPr>
            <p:ph type="ctrTitle"/>
          </p:nvPr>
        </p:nvSpPr>
        <p:spPr>
          <a:xfrm>
            <a:off x="255588" y="138113"/>
            <a:ext cx="7772400" cy="2838450"/>
          </a:xfrm>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6000"/>
            </a:lvl1pPr>
          </a:lstStyle>
          <a:p>
            <a:pPr lvl="0"/>
            <a:r>
              <a:rPr lang="en-GB" noProof="0" smtClean="0"/>
              <a:t>Click to edit Master title style</a:t>
            </a:r>
          </a:p>
        </p:txBody>
      </p:sp>
      <p:sp>
        <p:nvSpPr>
          <p:cNvPr id="65539" name="Text Placeholder 2"/>
          <p:cNvSpPr>
            <a:spLocks noGrp="1"/>
          </p:cNvSpPr>
          <p:nvPr>
            <p:ph type="subTitle" idx="1"/>
          </p:nvPr>
        </p:nvSpPr>
        <p:spPr>
          <a:xfrm>
            <a:off x="250825" y="3141663"/>
            <a:ext cx="7777163" cy="1074737"/>
          </a:xfrm>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bg2"/>
                </a:solidFill>
              </a:defRPr>
            </a:lvl1pPr>
          </a:lstStyle>
          <a:p>
            <a:pPr lvl="0"/>
            <a:r>
              <a:rPr lang="en-GB" noProof="0" smtClean="0"/>
              <a:t>Click to edit Master subtitle style</a:t>
            </a:r>
          </a:p>
        </p:txBody>
      </p:sp>
    </p:spTree>
    <p:extLst>
      <p:ext uri="{BB962C8B-B14F-4D97-AF65-F5344CB8AC3E}">
        <p14:creationId xmlns:p14="http://schemas.microsoft.com/office/powerpoint/2010/main" xmlns="" val="359966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58861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084888" y="188913"/>
            <a:ext cx="1943100" cy="589438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250825" y="188913"/>
            <a:ext cx="5681663" cy="58943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885516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50825" y="188913"/>
            <a:ext cx="7777163" cy="1223962"/>
          </a:xfrm>
        </p:spPr>
        <p:txBody>
          <a:bodyPr/>
          <a:lstStyle/>
          <a:p>
            <a:r>
              <a:rPr lang="es-ES" smtClean="0"/>
              <a:t>Haga clic para modificar el estilo de título del patrón</a:t>
            </a:r>
            <a:endParaRPr lang="en-US"/>
          </a:p>
        </p:txBody>
      </p:sp>
      <p:sp>
        <p:nvSpPr>
          <p:cNvPr id="3" name="2 Marcador de tabla"/>
          <p:cNvSpPr>
            <a:spLocks noGrp="1"/>
          </p:cNvSpPr>
          <p:nvPr>
            <p:ph type="tbl" idx="1"/>
          </p:nvPr>
        </p:nvSpPr>
        <p:spPr>
          <a:xfrm>
            <a:off x="250825" y="1557338"/>
            <a:ext cx="7777163" cy="4525962"/>
          </a:xfrm>
        </p:spPr>
        <p:txBody>
          <a:bodyPr/>
          <a:lstStyle/>
          <a:p>
            <a:pPr lvl="0"/>
            <a:endParaRPr lang="en-US" noProof="0" dirty="0" smtClean="0"/>
          </a:p>
        </p:txBody>
      </p:sp>
    </p:spTree>
    <p:extLst>
      <p:ext uri="{BB962C8B-B14F-4D97-AF65-F5344CB8AC3E}">
        <p14:creationId xmlns:p14="http://schemas.microsoft.com/office/powerpoint/2010/main" xmlns="" val="3459251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9" name="8 Imagen" descr="senefa2.jpg"/>
          <p:cNvPicPr>
            <a:picLocks noChangeAspect="1"/>
          </p:cNvPicPr>
          <p:nvPr/>
        </p:nvPicPr>
        <p:blipFill>
          <a:blip r:embed="rId2" cstate="print"/>
          <a:stretch>
            <a:fillRect/>
          </a:stretch>
        </p:blipFill>
        <p:spPr>
          <a:xfrm>
            <a:off x="0" y="6126416"/>
            <a:ext cx="9144000" cy="803046"/>
          </a:xfrm>
          <a:prstGeom prst="rect">
            <a:avLst/>
          </a:prstGeom>
        </p:spPr>
      </p:pic>
      <p:pic>
        <p:nvPicPr>
          <p:cNvPr id="8" name="7 Imagen" descr="Logo 50 años_RGB.png"/>
          <p:cNvPicPr>
            <a:picLocks noChangeAspect="1"/>
          </p:cNvPicPr>
          <p:nvPr/>
        </p:nvPicPr>
        <p:blipFill>
          <a:blip r:embed="rId3" cstate="print"/>
          <a:stretch>
            <a:fillRect/>
          </a:stretch>
        </p:blipFill>
        <p:spPr>
          <a:xfrm>
            <a:off x="8358214" y="5857892"/>
            <a:ext cx="597160" cy="857256"/>
          </a:xfrm>
          <a:prstGeom prst="rect">
            <a:avLst/>
          </a:prstGeom>
        </p:spPr>
      </p:pic>
      <p:pic>
        <p:nvPicPr>
          <p:cNvPr id="4" name="3 Imagen" descr="senefa2.jpg"/>
          <p:cNvPicPr>
            <a:picLocks noChangeAspect="1"/>
          </p:cNvPicPr>
          <p:nvPr userDrawn="1"/>
        </p:nvPicPr>
        <p:blipFill>
          <a:blip r:embed="rId2" cstate="print"/>
          <a:stretch>
            <a:fillRect/>
          </a:stretch>
        </p:blipFill>
        <p:spPr>
          <a:xfrm>
            <a:off x="0" y="6126416"/>
            <a:ext cx="9144000" cy="803046"/>
          </a:xfrm>
          <a:prstGeom prst="rect">
            <a:avLst/>
          </a:prstGeom>
        </p:spPr>
      </p:pic>
      <p:pic>
        <p:nvPicPr>
          <p:cNvPr id="5" name="4 Imagen" descr="Logo 50 años_RGB.png"/>
          <p:cNvPicPr>
            <a:picLocks noChangeAspect="1"/>
          </p:cNvPicPr>
          <p:nvPr userDrawn="1"/>
        </p:nvPicPr>
        <p:blipFill>
          <a:blip r:embed="rId3" cstate="print"/>
          <a:stretch>
            <a:fillRect/>
          </a:stretch>
        </p:blipFill>
        <p:spPr>
          <a:xfrm>
            <a:off x="8358214" y="5857892"/>
            <a:ext cx="597160" cy="857256"/>
          </a:xfrm>
          <a:prstGeom prst="rect">
            <a:avLst/>
          </a:prstGeom>
        </p:spPr>
      </p:pic>
    </p:spTree>
    <p:extLst>
      <p:ext uri="{BB962C8B-B14F-4D97-AF65-F5344CB8AC3E}">
        <p14:creationId xmlns:p14="http://schemas.microsoft.com/office/powerpoint/2010/main" xmlns="" val="3098330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110828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274464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1191540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028107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110154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pic>
        <p:nvPicPr>
          <p:cNvPr id="7" name="Imagen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76" y="0"/>
            <a:ext cx="9134647" cy="6858000"/>
          </a:xfrm>
          <a:prstGeom prst="rect">
            <a:avLst/>
          </a:prstGeom>
        </p:spPr>
      </p:pic>
      <p:pic>
        <p:nvPicPr>
          <p:cNvPr id="6" name="Imagen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6" y="0"/>
            <a:ext cx="9134647" cy="6858000"/>
          </a:xfrm>
          <a:prstGeom prst="rect">
            <a:avLst/>
          </a:prstGeom>
        </p:spPr>
      </p:pic>
    </p:spTree>
    <p:extLst>
      <p:ext uri="{BB962C8B-B14F-4D97-AF65-F5344CB8AC3E}">
        <p14:creationId xmlns:p14="http://schemas.microsoft.com/office/powerpoint/2010/main" xmlns="" val="267808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318211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524839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814085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295147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9228846-1CFB-4A3C-BED6-A13E4729ACD6}" type="datetimeFigureOut">
              <a:rPr lang="es-CO" smtClean="0"/>
              <a:pPr/>
              <a:t>19/05/2015</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238538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9" name="8 Imagen" descr="senefa2.jpg"/>
          <p:cNvPicPr>
            <a:picLocks noChangeAspect="1"/>
          </p:cNvPicPr>
          <p:nvPr userDrawn="1"/>
        </p:nvPicPr>
        <p:blipFill>
          <a:blip r:embed="rId2" cstate="print"/>
          <a:stretch>
            <a:fillRect/>
          </a:stretch>
        </p:blipFill>
        <p:spPr>
          <a:xfrm>
            <a:off x="0" y="6126416"/>
            <a:ext cx="9144000" cy="803046"/>
          </a:xfrm>
          <a:prstGeom prst="rect">
            <a:avLst/>
          </a:prstGeom>
        </p:spPr>
      </p:pic>
      <p:pic>
        <p:nvPicPr>
          <p:cNvPr id="8" name="7 Imagen" descr="Logo 50 años_RGB.png"/>
          <p:cNvPicPr>
            <a:picLocks noChangeAspect="1"/>
          </p:cNvPicPr>
          <p:nvPr userDrawn="1"/>
        </p:nvPicPr>
        <p:blipFill>
          <a:blip r:embed="rId3" cstate="print"/>
          <a:stretch>
            <a:fillRect/>
          </a:stretch>
        </p:blipFill>
        <p:spPr>
          <a:xfrm>
            <a:off x="8358214" y="5857892"/>
            <a:ext cx="597160" cy="857256"/>
          </a:xfrm>
          <a:prstGeom prst="rect">
            <a:avLst/>
          </a:prstGeom>
        </p:spPr>
      </p:pic>
    </p:spTree>
    <p:extLst>
      <p:ext uri="{BB962C8B-B14F-4D97-AF65-F5344CB8AC3E}">
        <p14:creationId xmlns:p14="http://schemas.microsoft.com/office/powerpoint/2010/main" xmlns="" val="30983301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0" descr="Macintosh HD:Users:lawterd:Desktop:Willis_PPT:art:willis_title_bkd.jpg"/>
          <p:cNvPicPr>
            <a:picLocks noChangeAspect="1" noChangeArrowheads="1"/>
          </p:cNvPicPr>
          <p:nvPr/>
        </p:nvPicPr>
        <p:blipFill>
          <a:blip r:embed="rId2" r:link="rId3" cstate="print">
            <a:extLst>
              <a:ext uri="{28A0092B-C50C-407E-A947-70E740481C1C}">
                <a14:useLocalDpi xmlns:a14="http://schemas.microsoft.com/office/drawing/2010/main" xmlns="" val="0"/>
              </a:ext>
            </a:extLst>
          </a:blip>
          <a:srcRect/>
          <a:stretch>
            <a:fillRect/>
          </a:stretch>
        </p:blipFill>
        <p:spPr bwMode="auto">
          <a:xfrm>
            <a:off x="-3175" y="-3175"/>
            <a:ext cx="9151938" cy="686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9"/>
          <p:cNvSpPr>
            <a:spLocks noChangeArrowheads="1"/>
          </p:cNvSpPr>
          <p:nvPr/>
        </p:nvSpPr>
        <p:spPr bwMode="gray">
          <a:xfrm>
            <a:off x="0" y="0"/>
            <a:ext cx="8027988" cy="4941888"/>
          </a:xfrm>
          <a:prstGeom prst="rect">
            <a:avLst/>
          </a:prstGeom>
          <a:solidFill>
            <a:srgbClr val="FFFFFF">
              <a:alpha val="39999"/>
            </a:srgb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54000" rIns="54000" bIns="54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65538" name="Title Placeholder 1"/>
          <p:cNvSpPr>
            <a:spLocks noGrp="1"/>
          </p:cNvSpPr>
          <p:nvPr>
            <p:ph type="ctrTitle"/>
          </p:nvPr>
        </p:nvSpPr>
        <p:spPr>
          <a:xfrm>
            <a:off x="255588" y="138113"/>
            <a:ext cx="7772400" cy="2838450"/>
          </a:xfrm>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6000"/>
            </a:lvl1pPr>
          </a:lstStyle>
          <a:p>
            <a:pPr lvl="0"/>
            <a:r>
              <a:rPr lang="es-ES" noProof="0" smtClean="0"/>
              <a:t>Haga clic para modificar el estilo de título del patrón</a:t>
            </a:r>
            <a:endParaRPr lang="en-GB" noProof="0" smtClean="0"/>
          </a:p>
        </p:txBody>
      </p:sp>
      <p:sp>
        <p:nvSpPr>
          <p:cNvPr id="65539" name="Text Placeholder 2"/>
          <p:cNvSpPr>
            <a:spLocks noGrp="1"/>
          </p:cNvSpPr>
          <p:nvPr>
            <p:ph type="subTitle" idx="1"/>
          </p:nvPr>
        </p:nvSpPr>
        <p:spPr>
          <a:xfrm>
            <a:off x="250825" y="3141663"/>
            <a:ext cx="7777163" cy="1074737"/>
          </a:xfrm>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bg2"/>
                </a:solidFill>
              </a:defRPr>
            </a:lvl1pPr>
          </a:lstStyle>
          <a:p>
            <a:pPr lvl="0"/>
            <a:r>
              <a:rPr lang="es-ES" noProof="0" smtClean="0"/>
              <a:t>Haga clic para modificar el estilo de subtítulo del patrón</a:t>
            </a:r>
            <a:endParaRPr lang="en-GB" noProof="0" smtClean="0"/>
          </a:p>
        </p:txBody>
      </p:sp>
    </p:spTree>
    <p:extLst>
      <p:ext uri="{BB962C8B-B14F-4D97-AF65-F5344CB8AC3E}">
        <p14:creationId xmlns:p14="http://schemas.microsoft.com/office/powerpoint/2010/main" xmlns="" val="35996674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318211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2737501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250825" y="1557338"/>
            <a:ext cx="38115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14813" y="1557338"/>
            <a:ext cx="3813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1041017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6716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2737501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xmlns="" val="304321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846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453165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757594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5886158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084888" y="188913"/>
            <a:ext cx="1943100" cy="589438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250825" y="188913"/>
            <a:ext cx="5681663" cy="58943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8855164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50825" y="188913"/>
            <a:ext cx="7777163" cy="1223962"/>
          </a:xfrm>
        </p:spPr>
        <p:txBody>
          <a:bodyPr/>
          <a:lstStyle/>
          <a:p>
            <a:r>
              <a:rPr lang="es-ES" smtClean="0"/>
              <a:t>Haga clic para modificar el estilo de título del patrón</a:t>
            </a:r>
            <a:endParaRPr lang="en-US"/>
          </a:p>
        </p:txBody>
      </p:sp>
      <p:sp>
        <p:nvSpPr>
          <p:cNvPr id="3" name="2 Marcador de tabla"/>
          <p:cNvSpPr>
            <a:spLocks noGrp="1"/>
          </p:cNvSpPr>
          <p:nvPr>
            <p:ph type="tbl" idx="1"/>
          </p:nvPr>
        </p:nvSpPr>
        <p:spPr>
          <a:xfrm>
            <a:off x="250825" y="1557338"/>
            <a:ext cx="7777163" cy="4525962"/>
          </a:xfrm>
        </p:spPr>
        <p:txBody>
          <a:bodyPr/>
          <a:lstStyle/>
          <a:p>
            <a:pPr lvl="0"/>
            <a:r>
              <a:rPr lang="es-ES" noProof="0" smtClean="0"/>
              <a:t>Haga clic en el icono para agregar una tabla</a:t>
            </a:r>
            <a:endParaRPr lang="en-US" noProof="0" dirty="0" smtClean="0"/>
          </a:p>
        </p:txBody>
      </p:sp>
    </p:spTree>
    <p:extLst>
      <p:ext uri="{BB962C8B-B14F-4D97-AF65-F5344CB8AC3E}">
        <p14:creationId xmlns:p14="http://schemas.microsoft.com/office/powerpoint/2010/main" xmlns="" val="34592518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0" descr="Macintosh HD:Users:lawterd:Desktop:Willis_PPT:art:willis_title_bkd.jpg"/>
          <p:cNvPicPr>
            <a:picLocks noChangeAspect="1" noChangeArrowheads="1"/>
          </p:cNvPicPr>
          <p:nvPr/>
        </p:nvPicPr>
        <p:blipFill>
          <a:blip r:embed="rId2" r:link="rId3" cstate="print">
            <a:extLst>
              <a:ext uri="{28A0092B-C50C-407E-A947-70E740481C1C}">
                <a14:useLocalDpi xmlns:a14="http://schemas.microsoft.com/office/drawing/2010/main" xmlns="" val="0"/>
              </a:ext>
            </a:extLst>
          </a:blip>
          <a:srcRect/>
          <a:stretch>
            <a:fillRect/>
          </a:stretch>
        </p:blipFill>
        <p:spPr bwMode="auto">
          <a:xfrm>
            <a:off x="-3175" y="-3175"/>
            <a:ext cx="9151938" cy="686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9"/>
          <p:cNvSpPr>
            <a:spLocks noChangeArrowheads="1"/>
          </p:cNvSpPr>
          <p:nvPr/>
        </p:nvSpPr>
        <p:spPr bwMode="gray">
          <a:xfrm>
            <a:off x="0" y="0"/>
            <a:ext cx="8027988" cy="4941888"/>
          </a:xfrm>
          <a:prstGeom prst="rect">
            <a:avLst/>
          </a:prstGeom>
          <a:solidFill>
            <a:srgbClr val="FFFFFF">
              <a:alpha val="39999"/>
            </a:srgb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54000" rIns="54000" bIns="54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65538" name="Title Placeholder 1"/>
          <p:cNvSpPr>
            <a:spLocks noGrp="1"/>
          </p:cNvSpPr>
          <p:nvPr>
            <p:ph type="ctrTitle"/>
          </p:nvPr>
        </p:nvSpPr>
        <p:spPr>
          <a:xfrm>
            <a:off x="255588" y="138113"/>
            <a:ext cx="7772400" cy="2838450"/>
          </a:xfrm>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6000"/>
            </a:lvl1pPr>
          </a:lstStyle>
          <a:p>
            <a:pPr lvl="0"/>
            <a:r>
              <a:rPr lang="es-ES" noProof="0" smtClean="0"/>
              <a:t>Haga clic para modificar el estilo de título del patrón</a:t>
            </a:r>
            <a:endParaRPr lang="en-GB" noProof="0" smtClean="0"/>
          </a:p>
        </p:txBody>
      </p:sp>
      <p:sp>
        <p:nvSpPr>
          <p:cNvPr id="65539" name="Text Placeholder 2"/>
          <p:cNvSpPr>
            <a:spLocks noGrp="1"/>
          </p:cNvSpPr>
          <p:nvPr>
            <p:ph type="subTitle" idx="1"/>
          </p:nvPr>
        </p:nvSpPr>
        <p:spPr>
          <a:xfrm>
            <a:off x="250825" y="3141663"/>
            <a:ext cx="7777163" cy="1074737"/>
          </a:xfrm>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bg2"/>
                </a:solidFill>
              </a:defRPr>
            </a:lvl1pPr>
          </a:lstStyle>
          <a:p>
            <a:pPr lvl="0"/>
            <a:r>
              <a:rPr lang="es-ES" noProof="0" smtClean="0"/>
              <a:t>Haga clic para modificar el estilo de subtítulo del patrón</a:t>
            </a:r>
            <a:endParaRPr lang="en-GB" noProof="0" smtClean="0"/>
          </a:p>
        </p:txBody>
      </p:sp>
    </p:spTree>
    <p:extLst>
      <p:ext uri="{BB962C8B-B14F-4D97-AF65-F5344CB8AC3E}">
        <p14:creationId xmlns:p14="http://schemas.microsoft.com/office/powerpoint/2010/main" xmlns="" val="359966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318211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273750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250825" y="1557338"/>
            <a:ext cx="38115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14813" y="1557338"/>
            <a:ext cx="3813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1041017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250825" y="1557338"/>
            <a:ext cx="38115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14813" y="1557338"/>
            <a:ext cx="3813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1041017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671633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xmlns="" val="3043210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8469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453165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757594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5886158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084888" y="188913"/>
            <a:ext cx="1943100" cy="589438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250825" y="188913"/>
            <a:ext cx="5681663" cy="58943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8855164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50825" y="188913"/>
            <a:ext cx="7777163" cy="1223962"/>
          </a:xfrm>
        </p:spPr>
        <p:txBody>
          <a:bodyPr/>
          <a:lstStyle/>
          <a:p>
            <a:r>
              <a:rPr lang="es-ES" smtClean="0"/>
              <a:t>Haga clic para modificar el estilo de título del patrón</a:t>
            </a:r>
            <a:endParaRPr lang="en-US"/>
          </a:p>
        </p:txBody>
      </p:sp>
      <p:sp>
        <p:nvSpPr>
          <p:cNvPr id="3" name="2 Marcador de tabla"/>
          <p:cNvSpPr>
            <a:spLocks noGrp="1"/>
          </p:cNvSpPr>
          <p:nvPr>
            <p:ph type="tbl" idx="1"/>
          </p:nvPr>
        </p:nvSpPr>
        <p:spPr>
          <a:xfrm>
            <a:off x="250825" y="1557338"/>
            <a:ext cx="7777163" cy="4525962"/>
          </a:xfrm>
        </p:spPr>
        <p:txBody>
          <a:bodyPr/>
          <a:lstStyle/>
          <a:p>
            <a:pPr lvl="0"/>
            <a:r>
              <a:rPr lang="es-ES" noProof="0" smtClean="0"/>
              <a:t>Haga clic en el icono para agregar una tabla</a:t>
            </a:r>
            <a:endParaRPr lang="en-US" noProof="0" dirty="0" smtClean="0"/>
          </a:p>
        </p:txBody>
      </p:sp>
    </p:spTree>
    <p:extLst>
      <p:ext uri="{BB962C8B-B14F-4D97-AF65-F5344CB8AC3E}">
        <p14:creationId xmlns:p14="http://schemas.microsoft.com/office/powerpoint/2010/main" xmlns="" val="34592518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0" descr="Macintosh HD:Users:lawterd:Desktop:Willis_PPT:art:willis_title_bkd.jpg"/>
          <p:cNvPicPr>
            <a:picLocks noChangeAspect="1" noChangeArrowheads="1"/>
          </p:cNvPicPr>
          <p:nvPr/>
        </p:nvPicPr>
        <p:blipFill>
          <a:blip r:embed="rId2" r:link="rId3" cstate="print">
            <a:extLst>
              <a:ext uri="{28A0092B-C50C-407E-A947-70E740481C1C}">
                <a14:useLocalDpi xmlns:a14="http://schemas.microsoft.com/office/drawing/2010/main" xmlns="" val="0"/>
              </a:ext>
            </a:extLst>
          </a:blip>
          <a:srcRect/>
          <a:stretch>
            <a:fillRect/>
          </a:stretch>
        </p:blipFill>
        <p:spPr bwMode="auto">
          <a:xfrm>
            <a:off x="-3175" y="-3175"/>
            <a:ext cx="9151938" cy="686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9"/>
          <p:cNvSpPr>
            <a:spLocks noChangeArrowheads="1"/>
          </p:cNvSpPr>
          <p:nvPr/>
        </p:nvSpPr>
        <p:spPr bwMode="gray">
          <a:xfrm>
            <a:off x="0" y="0"/>
            <a:ext cx="8027988" cy="4941888"/>
          </a:xfrm>
          <a:prstGeom prst="rect">
            <a:avLst/>
          </a:prstGeom>
          <a:solidFill>
            <a:srgbClr val="FFFFFF">
              <a:alpha val="39999"/>
            </a:srgb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54000" rIns="54000" bIns="54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65538" name="Title Placeholder 1"/>
          <p:cNvSpPr>
            <a:spLocks noGrp="1"/>
          </p:cNvSpPr>
          <p:nvPr>
            <p:ph type="ctrTitle"/>
          </p:nvPr>
        </p:nvSpPr>
        <p:spPr>
          <a:xfrm>
            <a:off x="255588" y="138113"/>
            <a:ext cx="7772400" cy="2838450"/>
          </a:xfrm>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6000"/>
            </a:lvl1pPr>
          </a:lstStyle>
          <a:p>
            <a:pPr lvl="0"/>
            <a:r>
              <a:rPr lang="es-ES" noProof="0" smtClean="0"/>
              <a:t>Haga clic para modificar el estilo de título del patrón</a:t>
            </a:r>
            <a:endParaRPr lang="en-GB" noProof="0" smtClean="0"/>
          </a:p>
        </p:txBody>
      </p:sp>
      <p:sp>
        <p:nvSpPr>
          <p:cNvPr id="65539" name="Text Placeholder 2"/>
          <p:cNvSpPr>
            <a:spLocks noGrp="1"/>
          </p:cNvSpPr>
          <p:nvPr>
            <p:ph type="subTitle" idx="1"/>
          </p:nvPr>
        </p:nvSpPr>
        <p:spPr>
          <a:xfrm>
            <a:off x="250825" y="3141663"/>
            <a:ext cx="7777163" cy="1074737"/>
          </a:xfrm>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bg2"/>
                </a:solidFill>
              </a:defRPr>
            </a:lvl1pPr>
          </a:lstStyle>
          <a:p>
            <a:pPr lvl="0"/>
            <a:r>
              <a:rPr lang="es-ES" noProof="0" smtClean="0"/>
              <a:t>Haga clic para modificar el estilo de subtítulo del patrón</a:t>
            </a:r>
            <a:endParaRPr lang="en-GB" noProof="0" smtClean="0"/>
          </a:p>
        </p:txBody>
      </p:sp>
    </p:spTree>
    <p:extLst>
      <p:ext uri="{BB962C8B-B14F-4D97-AF65-F5344CB8AC3E}">
        <p14:creationId xmlns:p14="http://schemas.microsoft.com/office/powerpoint/2010/main" xmlns="" val="359966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671633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3182118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27375017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250825" y="1557338"/>
            <a:ext cx="38115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14813" y="1557338"/>
            <a:ext cx="3813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1041017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671633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xmlns="" val="3043210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8469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453165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757594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5886158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084888" y="188913"/>
            <a:ext cx="1943100" cy="589438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250825" y="188913"/>
            <a:ext cx="5681663" cy="58943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88551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xmlns="" val="3043210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50825" y="188913"/>
            <a:ext cx="7777163" cy="1223962"/>
          </a:xfrm>
        </p:spPr>
        <p:txBody>
          <a:bodyPr/>
          <a:lstStyle/>
          <a:p>
            <a:r>
              <a:rPr lang="es-ES" smtClean="0"/>
              <a:t>Haga clic para modificar el estilo de título del patrón</a:t>
            </a:r>
            <a:endParaRPr lang="en-US"/>
          </a:p>
        </p:txBody>
      </p:sp>
      <p:sp>
        <p:nvSpPr>
          <p:cNvPr id="3" name="2 Marcador de tabla"/>
          <p:cNvSpPr>
            <a:spLocks noGrp="1"/>
          </p:cNvSpPr>
          <p:nvPr>
            <p:ph type="tbl" idx="1"/>
          </p:nvPr>
        </p:nvSpPr>
        <p:spPr>
          <a:xfrm>
            <a:off x="250825" y="1557338"/>
            <a:ext cx="7777163" cy="4525962"/>
          </a:xfrm>
        </p:spPr>
        <p:txBody>
          <a:bodyPr/>
          <a:lstStyle/>
          <a:p>
            <a:pPr lvl="0"/>
            <a:r>
              <a:rPr lang="es-ES" noProof="0" smtClean="0"/>
              <a:t>Haga clic en el icono para agregar una tabla</a:t>
            </a:r>
            <a:endParaRPr lang="en-US" noProof="0" dirty="0" smtClean="0"/>
          </a:p>
        </p:txBody>
      </p:sp>
    </p:spTree>
    <p:extLst>
      <p:ext uri="{BB962C8B-B14F-4D97-AF65-F5344CB8AC3E}">
        <p14:creationId xmlns:p14="http://schemas.microsoft.com/office/powerpoint/2010/main" xmlns="" val="345925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84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4531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757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acintosh%20HD:Users:lawterd:Desktop:Willis_PPT:art:willis_title_logo_wh.pn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acintosh%20HD:Users:lawterd:Desktop:Willis_PPT:art:willis_title_logo_wh.png" TargetMode="Externa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acintosh%20HD:Users:lawterd:Desktop:Willis_PPT:art:willis_title_logo_wh.png" TargetMode="Externa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acintosh%20HD:Users:lawterd:Desktop:Willis_PPT:art:willis_title_logo_wh.png" TargetMode="Externa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88913"/>
            <a:ext cx="7777163" cy="1223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n-GB" altLang="es-CO" smtClean="0"/>
              <a:t>Click to edit Master title style</a:t>
            </a:r>
          </a:p>
        </p:txBody>
      </p:sp>
      <p:sp>
        <p:nvSpPr>
          <p:cNvPr id="1027" name="Text Placeholder 2"/>
          <p:cNvSpPr>
            <a:spLocks noGrp="1"/>
          </p:cNvSpPr>
          <p:nvPr>
            <p:ph type="body" idx="1"/>
          </p:nvPr>
        </p:nvSpPr>
        <p:spPr bwMode="auto">
          <a:xfrm>
            <a:off x="250825" y="1557338"/>
            <a:ext cx="7777163"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s-CO" smtClean="0"/>
              <a:t>Click to edit Master text styles</a:t>
            </a:r>
          </a:p>
          <a:p>
            <a:pPr lvl="1"/>
            <a:r>
              <a:rPr lang="en-GB" altLang="es-CO" smtClean="0"/>
              <a:t>Second level</a:t>
            </a:r>
          </a:p>
          <a:p>
            <a:pPr lvl="2"/>
            <a:r>
              <a:rPr lang="en-GB" altLang="es-CO" smtClean="0"/>
              <a:t>Third level</a:t>
            </a:r>
          </a:p>
          <a:p>
            <a:pPr lvl="3"/>
            <a:r>
              <a:rPr lang="en-GB" altLang="es-CO" smtClean="0"/>
              <a:t>Fourth level</a:t>
            </a:r>
          </a:p>
          <a:p>
            <a:pPr lvl="4"/>
            <a:r>
              <a:rPr lang="en-GB" altLang="es-CO" smtClean="0"/>
              <a:t>Fifth level</a:t>
            </a:r>
          </a:p>
        </p:txBody>
      </p:sp>
      <p:sp>
        <p:nvSpPr>
          <p:cNvPr id="1028" name="Rectangle 4"/>
          <p:cNvSpPr>
            <a:spLocks noChangeArrowheads="1"/>
          </p:cNvSpPr>
          <p:nvPr/>
        </p:nvSpPr>
        <p:spPr bwMode="auto">
          <a:xfrm>
            <a:off x="0" y="6237288"/>
            <a:ext cx="8027988" cy="393700"/>
          </a:xfrm>
          <a:prstGeom prst="rect">
            <a:avLst/>
          </a:prstGeom>
          <a:solidFill>
            <a:srgbClr val="E1A8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1029" name="Rectangle 5"/>
          <p:cNvSpPr>
            <a:spLocks noChangeArrowheads="1"/>
          </p:cNvSpPr>
          <p:nvPr/>
        </p:nvSpPr>
        <p:spPr bwMode="gray">
          <a:xfrm>
            <a:off x="7240588" y="6237288"/>
            <a:ext cx="715962" cy="393700"/>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pic>
        <p:nvPicPr>
          <p:cNvPr id="1030" name="Picture 10" descr="Macintosh HD:Users:lawterd:Desktop:Willis_PPT:art:willis_title_logo_wh.png"/>
          <p:cNvPicPr>
            <a:picLocks noChangeAspect="1" noChangeArrowheads="1"/>
          </p:cNvPicPr>
          <p:nvPr/>
        </p:nvPicPr>
        <p:blipFill>
          <a:blip r:embed="rId14" r:link="rId15" cstate="print">
            <a:extLst>
              <a:ext uri="{28A0092B-C50C-407E-A947-70E740481C1C}">
                <a14:useLocalDpi xmlns:a14="http://schemas.microsoft.com/office/drawing/2010/main" xmlns="" val="0"/>
              </a:ext>
            </a:extLst>
          </a:blip>
          <a:srcRect/>
          <a:stretch>
            <a:fillRect/>
          </a:stretch>
        </p:blipFill>
        <p:spPr bwMode="auto">
          <a:xfrm>
            <a:off x="7300913" y="6305550"/>
            <a:ext cx="5937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68234777"/>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lnSpc>
          <a:spcPct val="90000"/>
        </a:lnSpc>
        <a:spcBef>
          <a:spcPct val="0"/>
        </a:spcBef>
        <a:spcAft>
          <a:spcPct val="0"/>
        </a:spcAft>
        <a:defRPr sz="4400" b="1">
          <a:solidFill>
            <a:schemeClr val="bg1"/>
          </a:solidFill>
          <a:latin typeface="+mj-lt"/>
          <a:ea typeface="+mj-ea"/>
          <a:cs typeface="+mj-cs"/>
        </a:defRPr>
      </a:lvl1pPr>
      <a:lvl2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2pPr>
      <a:lvl3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3pPr>
      <a:lvl4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4pPr>
      <a:lvl5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5pPr>
      <a:lvl6pPr marL="457200" algn="l" rtl="0" fontAlgn="base">
        <a:lnSpc>
          <a:spcPct val="90000"/>
        </a:lnSpc>
        <a:spcBef>
          <a:spcPct val="0"/>
        </a:spcBef>
        <a:spcAft>
          <a:spcPct val="0"/>
        </a:spcAft>
        <a:defRPr sz="4400" b="1">
          <a:solidFill>
            <a:schemeClr val="bg1"/>
          </a:solidFill>
          <a:latin typeface="Arial Black" pitchFamily="34" charset="0"/>
          <a:cs typeface="Arial" pitchFamily="34" charset="0"/>
        </a:defRPr>
      </a:lvl6pPr>
      <a:lvl7pPr marL="914400" algn="l" rtl="0" fontAlgn="base">
        <a:lnSpc>
          <a:spcPct val="90000"/>
        </a:lnSpc>
        <a:spcBef>
          <a:spcPct val="0"/>
        </a:spcBef>
        <a:spcAft>
          <a:spcPct val="0"/>
        </a:spcAft>
        <a:defRPr sz="4400" b="1">
          <a:solidFill>
            <a:schemeClr val="bg1"/>
          </a:solidFill>
          <a:latin typeface="Arial Black" pitchFamily="34" charset="0"/>
          <a:cs typeface="Arial" pitchFamily="34" charset="0"/>
        </a:defRPr>
      </a:lvl7pPr>
      <a:lvl8pPr marL="1371600" algn="l" rtl="0" fontAlgn="base">
        <a:lnSpc>
          <a:spcPct val="90000"/>
        </a:lnSpc>
        <a:spcBef>
          <a:spcPct val="0"/>
        </a:spcBef>
        <a:spcAft>
          <a:spcPct val="0"/>
        </a:spcAft>
        <a:defRPr sz="4400" b="1">
          <a:solidFill>
            <a:schemeClr val="bg1"/>
          </a:solidFill>
          <a:latin typeface="Arial Black" pitchFamily="34" charset="0"/>
          <a:cs typeface="Arial" pitchFamily="34" charset="0"/>
        </a:defRPr>
      </a:lvl8pPr>
      <a:lvl9pPr marL="1828800" algn="l" rtl="0" fontAlgn="base">
        <a:lnSpc>
          <a:spcPct val="90000"/>
        </a:lnSpc>
        <a:spcBef>
          <a:spcPct val="0"/>
        </a:spcBef>
        <a:spcAft>
          <a:spcPct val="0"/>
        </a:spcAft>
        <a:defRPr sz="4400" b="1">
          <a:solidFill>
            <a:schemeClr val="bg1"/>
          </a:solidFill>
          <a:latin typeface="Arial Black" pitchFamily="34" charset="0"/>
          <a:cs typeface="Arial" pitchFamily="34" charset="0"/>
        </a:defRPr>
      </a:lvl9pPr>
    </p:titleStyle>
    <p:bodyStyle>
      <a:lvl1pPr marL="342900" indent="-342900" algn="l" rtl="0" eaLnBrk="0" fontAlgn="base" hangingPunct="0">
        <a:spcBef>
          <a:spcPct val="50000"/>
        </a:spcBef>
        <a:spcAft>
          <a:spcPct val="0"/>
        </a:spcAft>
        <a:buFont typeface="Arial" pitchFamily="34" charset="0"/>
        <a:defRPr sz="2000" b="1">
          <a:solidFill>
            <a:srgbClr val="E1A800"/>
          </a:solidFill>
          <a:latin typeface="+mn-lt"/>
          <a:ea typeface="+mn-ea"/>
          <a:cs typeface="+mn-cs"/>
        </a:defRPr>
      </a:lvl1pPr>
      <a:lvl2pPr marL="1588" indent="455613" algn="l" rtl="0" eaLnBrk="0" fontAlgn="base" hangingPunct="0">
        <a:spcBef>
          <a:spcPct val="20000"/>
        </a:spcBef>
        <a:spcAft>
          <a:spcPct val="0"/>
        </a:spcAft>
        <a:buFont typeface="Arial" pitchFamily="34" charset="0"/>
        <a:defRPr sz="2000">
          <a:solidFill>
            <a:schemeClr val="bg1"/>
          </a:solidFill>
          <a:latin typeface="+mn-lt"/>
          <a:cs typeface="+mn-cs"/>
        </a:defRPr>
      </a:lvl2pPr>
      <a:lvl3pPr marL="269875" indent="-266700" algn="l" rtl="0" eaLnBrk="0" fontAlgn="base" hangingPunct="0">
        <a:spcBef>
          <a:spcPct val="20000"/>
        </a:spcBef>
        <a:spcAft>
          <a:spcPct val="0"/>
        </a:spcAft>
        <a:buClr>
          <a:srgbClr val="E1A800"/>
        </a:buClr>
        <a:buSzPct val="85000"/>
        <a:buFont typeface="Wingdings" pitchFamily="2" charset="2"/>
        <a:buChar char="n"/>
        <a:defRPr sz="2000">
          <a:solidFill>
            <a:schemeClr val="tx1"/>
          </a:solidFill>
          <a:latin typeface="+mn-lt"/>
          <a:cs typeface="+mn-cs"/>
        </a:defRPr>
      </a:lvl3pPr>
      <a:lvl4pPr marL="550863" indent="-279400" algn="l" rtl="0" eaLnBrk="0" fontAlgn="base" hangingPunct="0">
        <a:spcBef>
          <a:spcPct val="5000"/>
        </a:spcBef>
        <a:spcAft>
          <a:spcPct val="0"/>
        </a:spcAft>
        <a:buFont typeface="Symbol" pitchFamily="18" charset="2"/>
        <a:buChar char="·"/>
        <a:defRPr sz="2000">
          <a:solidFill>
            <a:schemeClr val="tx1"/>
          </a:solidFill>
          <a:latin typeface="+mn-lt"/>
          <a:cs typeface="+mn-cs"/>
        </a:defRPr>
      </a:lvl4pPr>
      <a:lvl5pPr marL="809625" indent="-257175" algn="l" rtl="0" eaLnBrk="0" fontAlgn="base" hangingPunct="0">
        <a:spcBef>
          <a:spcPct val="5000"/>
        </a:spcBef>
        <a:spcAft>
          <a:spcPct val="0"/>
        </a:spcAft>
        <a:buFont typeface="Arial" pitchFamily="34" charset="0"/>
        <a:buChar char="‒"/>
        <a:defRPr sz="2000">
          <a:solidFill>
            <a:schemeClr val="tx1"/>
          </a:solidFill>
          <a:latin typeface="+mn-lt"/>
          <a:cs typeface="+mn-cs"/>
        </a:defRPr>
      </a:lvl5pPr>
      <a:lvl6pPr marL="1266825" indent="-257175" algn="l" rtl="0" fontAlgn="base">
        <a:spcBef>
          <a:spcPct val="5000"/>
        </a:spcBef>
        <a:spcAft>
          <a:spcPct val="0"/>
        </a:spcAft>
        <a:buFont typeface="Arial" pitchFamily="34" charset="0"/>
        <a:buChar char="‒"/>
        <a:defRPr sz="2000">
          <a:solidFill>
            <a:schemeClr val="tx1"/>
          </a:solidFill>
          <a:latin typeface="+mn-lt"/>
          <a:cs typeface="+mn-cs"/>
        </a:defRPr>
      </a:lvl6pPr>
      <a:lvl7pPr marL="1724025" indent="-257175" algn="l" rtl="0" fontAlgn="base">
        <a:spcBef>
          <a:spcPct val="5000"/>
        </a:spcBef>
        <a:spcAft>
          <a:spcPct val="0"/>
        </a:spcAft>
        <a:buFont typeface="Arial" pitchFamily="34" charset="0"/>
        <a:buChar char="‒"/>
        <a:defRPr sz="2000">
          <a:solidFill>
            <a:schemeClr val="tx1"/>
          </a:solidFill>
          <a:latin typeface="+mn-lt"/>
          <a:cs typeface="+mn-cs"/>
        </a:defRPr>
      </a:lvl7pPr>
      <a:lvl8pPr marL="2181225" indent="-257175" algn="l" rtl="0" fontAlgn="base">
        <a:spcBef>
          <a:spcPct val="5000"/>
        </a:spcBef>
        <a:spcAft>
          <a:spcPct val="0"/>
        </a:spcAft>
        <a:buFont typeface="Arial" pitchFamily="34" charset="0"/>
        <a:buChar char="‒"/>
        <a:defRPr sz="2000">
          <a:solidFill>
            <a:schemeClr val="tx1"/>
          </a:solidFill>
          <a:latin typeface="+mn-lt"/>
          <a:cs typeface="+mn-cs"/>
        </a:defRPr>
      </a:lvl8pPr>
      <a:lvl9pPr marL="2638425" indent="-257175" algn="l" rtl="0" fontAlgn="base">
        <a:spcBef>
          <a:spcPct val="5000"/>
        </a:spcBef>
        <a:spcAft>
          <a:spcPct val="0"/>
        </a:spcAft>
        <a:buFont typeface="Arial" pitchFamily="34"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28846-1CFB-4A3C-BED6-A13E4729ACD6}" type="datetimeFigureOut">
              <a:rPr lang="es-CO" smtClean="0"/>
              <a:pPr/>
              <a:t>19/05/2015</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2406201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4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88913"/>
            <a:ext cx="7777163" cy="1223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s-ES" altLang="es-CO" smtClean="0"/>
              <a:t>Haga clic para modificar el estilo de título del patrón</a:t>
            </a:r>
            <a:endParaRPr lang="en-GB" altLang="es-CO" smtClean="0"/>
          </a:p>
        </p:txBody>
      </p:sp>
      <p:sp>
        <p:nvSpPr>
          <p:cNvPr id="1027" name="Text Placeholder 2"/>
          <p:cNvSpPr>
            <a:spLocks noGrp="1"/>
          </p:cNvSpPr>
          <p:nvPr>
            <p:ph type="body" idx="1"/>
          </p:nvPr>
        </p:nvSpPr>
        <p:spPr bwMode="auto">
          <a:xfrm>
            <a:off x="250825" y="1557338"/>
            <a:ext cx="7777163"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endParaRPr lang="en-GB" altLang="es-CO" smtClean="0"/>
          </a:p>
        </p:txBody>
      </p:sp>
      <p:sp>
        <p:nvSpPr>
          <p:cNvPr id="1028" name="Rectangle 4"/>
          <p:cNvSpPr>
            <a:spLocks noChangeArrowheads="1"/>
          </p:cNvSpPr>
          <p:nvPr/>
        </p:nvSpPr>
        <p:spPr bwMode="auto">
          <a:xfrm>
            <a:off x="0" y="6237288"/>
            <a:ext cx="8027988" cy="393700"/>
          </a:xfrm>
          <a:prstGeom prst="rect">
            <a:avLst/>
          </a:prstGeom>
          <a:solidFill>
            <a:srgbClr val="E1A8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1029" name="Rectangle 5"/>
          <p:cNvSpPr>
            <a:spLocks noChangeArrowheads="1"/>
          </p:cNvSpPr>
          <p:nvPr/>
        </p:nvSpPr>
        <p:spPr bwMode="gray">
          <a:xfrm>
            <a:off x="7240588" y="6237288"/>
            <a:ext cx="715962" cy="393700"/>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pic>
        <p:nvPicPr>
          <p:cNvPr id="1030" name="Picture 10" descr="Macintosh HD:Users:lawterd:Desktop:Willis_PPT:art:willis_title_logo_wh.png"/>
          <p:cNvPicPr>
            <a:picLocks noChangeAspect="1" noChangeArrowheads="1"/>
          </p:cNvPicPr>
          <p:nvPr/>
        </p:nvPicPr>
        <p:blipFill>
          <a:blip r:embed="rId14" r:link="rId15" cstate="print">
            <a:extLst>
              <a:ext uri="{28A0092B-C50C-407E-A947-70E740481C1C}">
                <a14:useLocalDpi xmlns:a14="http://schemas.microsoft.com/office/drawing/2010/main" xmlns="" val="0"/>
              </a:ext>
            </a:extLst>
          </a:blip>
          <a:srcRect/>
          <a:stretch>
            <a:fillRect/>
          </a:stretch>
        </p:blipFill>
        <p:spPr bwMode="auto">
          <a:xfrm>
            <a:off x="7300913" y="6305550"/>
            <a:ext cx="5937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68234777"/>
      </p:ext>
    </p:extLst>
  </p:cSld>
  <p:clrMap bg1="dk2" tx1="lt1" bg2="dk1"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rtl="0" eaLnBrk="1" fontAlgn="base" hangingPunct="1">
        <a:lnSpc>
          <a:spcPct val="90000"/>
        </a:lnSpc>
        <a:spcBef>
          <a:spcPct val="0"/>
        </a:spcBef>
        <a:spcAft>
          <a:spcPct val="0"/>
        </a:spcAft>
        <a:defRPr sz="4400" b="1">
          <a:solidFill>
            <a:schemeClr val="bg1"/>
          </a:solidFill>
          <a:latin typeface="+mj-lt"/>
          <a:ea typeface="+mj-ea"/>
          <a:cs typeface="+mj-cs"/>
        </a:defRPr>
      </a:lvl1pPr>
      <a:lvl2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2pPr>
      <a:lvl3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3pPr>
      <a:lvl4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4pPr>
      <a:lvl5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5pPr>
      <a:lvl6pPr marL="4572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6pPr>
      <a:lvl7pPr marL="9144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7pPr>
      <a:lvl8pPr marL="13716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8pPr>
      <a:lvl9pPr marL="18288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9pPr>
    </p:titleStyle>
    <p:bodyStyle>
      <a:lvl1pPr marL="342900" indent="-342900" algn="l" rtl="0" eaLnBrk="1" fontAlgn="base" hangingPunct="1">
        <a:spcBef>
          <a:spcPct val="50000"/>
        </a:spcBef>
        <a:spcAft>
          <a:spcPct val="0"/>
        </a:spcAft>
        <a:buFont typeface="Arial" pitchFamily="34" charset="0"/>
        <a:defRPr sz="2000" b="1">
          <a:solidFill>
            <a:srgbClr val="E1A800"/>
          </a:solidFill>
          <a:latin typeface="+mn-lt"/>
          <a:ea typeface="+mn-ea"/>
          <a:cs typeface="+mn-cs"/>
        </a:defRPr>
      </a:lvl1pPr>
      <a:lvl2pPr marL="1588" indent="455613" algn="l" rtl="0" eaLnBrk="1" fontAlgn="base" hangingPunct="1">
        <a:spcBef>
          <a:spcPct val="20000"/>
        </a:spcBef>
        <a:spcAft>
          <a:spcPct val="0"/>
        </a:spcAft>
        <a:buFont typeface="Arial" pitchFamily="34" charset="0"/>
        <a:defRPr sz="2000">
          <a:solidFill>
            <a:schemeClr val="bg1"/>
          </a:solidFill>
          <a:latin typeface="+mn-lt"/>
          <a:cs typeface="+mn-cs"/>
        </a:defRPr>
      </a:lvl2pPr>
      <a:lvl3pPr marL="269875" indent="-266700" algn="l" rtl="0" eaLnBrk="1" fontAlgn="base" hangingPunct="1">
        <a:spcBef>
          <a:spcPct val="20000"/>
        </a:spcBef>
        <a:spcAft>
          <a:spcPct val="0"/>
        </a:spcAft>
        <a:buClr>
          <a:srgbClr val="E1A800"/>
        </a:buClr>
        <a:buSzPct val="85000"/>
        <a:buFont typeface="Wingdings" pitchFamily="2" charset="2"/>
        <a:buChar char="n"/>
        <a:defRPr sz="2000">
          <a:solidFill>
            <a:schemeClr val="tx1"/>
          </a:solidFill>
          <a:latin typeface="+mn-lt"/>
          <a:cs typeface="+mn-cs"/>
        </a:defRPr>
      </a:lvl3pPr>
      <a:lvl4pPr marL="550863" indent="-279400" algn="l" rtl="0" eaLnBrk="1" fontAlgn="base" hangingPunct="1">
        <a:spcBef>
          <a:spcPct val="5000"/>
        </a:spcBef>
        <a:spcAft>
          <a:spcPct val="0"/>
        </a:spcAft>
        <a:buFont typeface="Symbol" pitchFamily="18" charset="2"/>
        <a:buChar char="·"/>
        <a:defRPr sz="2000">
          <a:solidFill>
            <a:schemeClr val="tx1"/>
          </a:solidFill>
          <a:latin typeface="+mn-lt"/>
          <a:cs typeface="+mn-cs"/>
        </a:defRPr>
      </a:lvl4pPr>
      <a:lvl5pPr marL="8096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5pPr>
      <a:lvl6pPr marL="12668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6pPr>
      <a:lvl7pPr marL="17240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7pPr>
      <a:lvl8pPr marL="21812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8pPr>
      <a:lvl9pPr marL="26384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88913"/>
            <a:ext cx="7777163" cy="1223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s-ES" altLang="es-CO" smtClean="0"/>
              <a:t>Haga clic para modificar el estilo de título del patrón</a:t>
            </a:r>
            <a:endParaRPr lang="en-GB" altLang="es-CO" smtClean="0"/>
          </a:p>
        </p:txBody>
      </p:sp>
      <p:sp>
        <p:nvSpPr>
          <p:cNvPr id="1027" name="Text Placeholder 2"/>
          <p:cNvSpPr>
            <a:spLocks noGrp="1"/>
          </p:cNvSpPr>
          <p:nvPr>
            <p:ph type="body" idx="1"/>
          </p:nvPr>
        </p:nvSpPr>
        <p:spPr bwMode="auto">
          <a:xfrm>
            <a:off x="250825" y="1557338"/>
            <a:ext cx="7777163"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endParaRPr lang="en-GB" altLang="es-CO" smtClean="0"/>
          </a:p>
        </p:txBody>
      </p:sp>
      <p:sp>
        <p:nvSpPr>
          <p:cNvPr id="1028" name="Rectangle 4"/>
          <p:cNvSpPr>
            <a:spLocks noChangeArrowheads="1"/>
          </p:cNvSpPr>
          <p:nvPr/>
        </p:nvSpPr>
        <p:spPr bwMode="auto">
          <a:xfrm>
            <a:off x="0" y="6237288"/>
            <a:ext cx="8027988" cy="393700"/>
          </a:xfrm>
          <a:prstGeom prst="rect">
            <a:avLst/>
          </a:prstGeom>
          <a:solidFill>
            <a:srgbClr val="E1A8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1029" name="Rectangle 5"/>
          <p:cNvSpPr>
            <a:spLocks noChangeArrowheads="1"/>
          </p:cNvSpPr>
          <p:nvPr/>
        </p:nvSpPr>
        <p:spPr bwMode="gray">
          <a:xfrm>
            <a:off x="7240588" y="6237288"/>
            <a:ext cx="715962" cy="393700"/>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pic>
        <p:nvPicPr>
          <p:cNvPr id="1030" name="Picture 10" descr="Macintosh HD:Users:lawterd:Desktop:Willis_PPT:art:willis_title_logo_wh.png"/>
          <p:cNvPicPr>
            <a:picLocks noChangeAspect="1" noChangeArrowheads="1"/>
          </p:cNvPicPr>
          <p:nvPr/>
        </p:nvPicPr>
        <p:blipFill>
          <a:blip r:embed="rId14" r:link="rId15" cstate="print">
            <a:extLst>
              <a:ext uri="{28A0092B-C50C-407E-A947-70E740481C1C}">
                <a14:useLocalDpi xmlns:a14="http://schemas.microsoft.com/office/drawing/2010/main" xmlns="" val="0"/>
              </a:ext>
            </a:extLst>
          </a:blip>
          <a:srcRect/>
          <a:stretch>
            <a:fillRect/>
          </a:stretch>
        </p:blipFill>
        <p:spPr bwMode="auto">
          <a:xfrm>
            <a:off x="7300913" y="6305550"/>
            <a:ext cx="5937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68234777"/>
      </p:ext>
    </p:extLst>
  </p:cSld>
  <p:clrMap bg1="dk2" tx1="lt1" bg2="dk1"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rtl="0" eaLnBrk="1" fontAlgn="base" hangingPunct="1">
        <a:lnSpc>
          <a:spcPct val="90000"/>
        </a:lnSpc>
        <a:spcBef>
          <a:spcPct val="0"/>
        </a:spcBef>
        <a:spcAft>
          <a:spcPct val="0"/>
        </a:spcAft>
        <a:defRPr sz="4400" b="1">
          <a:solidFill>
            <a:schemeClr val="bg1"/>
          </a:solidFill>
          <a:latin typeface="+mj-lt"/>
          <a:ea typeface="+mj-ea"/>
          <a:cs typeface="+mj-cs"/>
        </a:defRPr>
      </a:lvl1pPr>
      <a:lvl2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2pPr>
      <a:lvl3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3pPr>
      <a:lvl4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4pPr>
      <a:lvl5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5pPr>
      <a:lvl6pPr marL="4572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6pPr>
      <a:lvl7pPr marL="9144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7pPr>
      <a:lvl8pPr marL="13716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8pPr>
      <a:lvl9pPr marL="18288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9pPr>
    </p:titleStyle>
    <p:bodyStyle>
      <a:lvl1pPr marL="342900" indent="-342900" algn="l" rtl="0" eaLnBrk="1" fontAlgn="base" hangingPunct="1">
        <a:spcBef>
          <a:spcPct val="50000"/>
        </a:spcBef>
        <a:spcAft>
          <a:spcPct val="0"/>
        </a:spcAft>
        <a:buFont typeface="Arial" pitchFamily="34" charset="0"/>
        <a:defRPr sz="2000" b="1">
          <a:solidFill>
            <a:srgbClr val="E1A800"/>
          </a:solidFill>
          <a:latin typeface="+mn-lt"/>
          <a:ea typeface="+mn-ea"/>
          <a:cs typeface="+mn-cs"/>
        </a:defRPr>
      </a:lvl1pPr>
      <a:lvl2pPr marL="1588" indent="455613" algn="l" rtl="0" eaLnBrk="1" fontAlgn="base" hangingPunct="1">
        <a:spcBef>
          <a:spcPct val="20000"/>
        </a:spcBef>
        <a:spcAft>
          <a:spcPct val="0"/>
        </a:spcAft>
        <a:buFont typeface="Arial" pitchFamily="34" charset="0"/>
        <a:defRPr sz="2000">
          <a:solidFill>
            <a:schemeClr val="bg1"/>
          </a:solidFill>
          <a:latin typeface="+mn-lt"/>
          <a:cs typeface="+mn-cs"/>
        </a:defRPr>
      </a:lvl2pPr>
      <a:lvl3pPr marL="269875" indent="-266700" algn="l" rtl="0" eaLnBrk="1" fontAlgn="base" hangingPunct="1">
        <a:spcBef>
          <a:spcPct val="20000"/>
        </a:spcBef>
        <a:spcAft>
          <a:spcPct val="0"/>
        </a:spcAft>
        <a:buClr>
          <a:srgbClr val="E1A800"/>
        </a:buClr>
        <a:buSzPct val="85000"/>
        <a:buFont typeface="Wingdings" pitchFamily="2" charset="2"/>
        <a:buChar char="n"/>
        <a:defRPr sz="2000">
          <a:solidFill>
            <a:schemeClr val="tx1"/>
          </a:solidFill>
          <a:latin typeface="+mn-lt"/>
          <a:cs typeface="+mn-cs"/>
        </a:defRPr>
      </a:lvl3pPr>
      <a:lvl4pPr marL="550863" indent="-279400" algn="l" rtl="0" eaLnBrk="1" fontAlgn="base" hangingPunct="1">
        <a:spcBef>
          <a:spcPct val="5000"/>
        </a:spcBef>
        <a:spcAft>
          <a:spcPct val="0"/>
        </a:spcAft>
        <a:buFont typeface="Symbol" pitchFamily="18" charset="2"/>
        <a:buChar char="·"/>
        <a:defRPr sz="2000">
          <a:solidFill>
            <a:schemeClr val="tx1"/>
          </a:solidFill>
          <a:latin typeface="+mn-lt"/>
          <a:cs typeface="+mn-cs"/>
        </a:defRPr>
      </a:lvl4pPr>
      <a:lvl5pPr marL="8096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5pPr>
      <a:lvl6pPr marL="12668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6pPr>
      <a:lvl7pPr marL="17240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7pPr>
      <a:lvl8pPr marL="21812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8pPr>
      <a:lvl9pPr marL="26384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88913"/>
            <a:ext cx="7777163" cy="1223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s-ES" altLang="es-CO" smtClean="0"/>
              <a:t>Haga clic para modificar el estilo de título del patrón</a:t>
            </a:r>
            <a:endParaRPr lang="en-GB" altLang="es-CO" smtClean="0"/>
          </a:p>
        </p:txBody>
      </p:sp>
      <p:sp>
        <p:nvSpPr>
          <p:cNvPr id="1027" name="Text Placeholder 2"/>
          <p:cNvSpPr>
            <a:spLocks noGrp="1"/>
          </p:cNvSpPr>
          <p:nvPr>
            <p:ph type="body" idx="1"/>
          </p:nvPr>
        </p:nvSpPr>
        <p:spPr bwMode="auto">
          <a:xfrm>
            <a:off x="250825" y="1557338"/>
            <a:ext cx="7777163"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endParaRPr lang="en-GB" altLang="es-CO" smtClean="0"/>
          </a:p>
        </p:txBody>
      </p:sp>
      <p:sp>
        <p:nvSpPr>
          <p:cNvPr id="1028" name="Rectangle 4"/>
          <p:cNvSpPr>
            <a:spLocks noChangeArrowheads="1"/>
          </p:cNvSpPr>
          <p:nvPr/>
        </p:nvSpPr>
        <p:spPr bwMode="auto">
          <a:xfrm>
            <a:off x="0" y="6237288"/>
            <a:ext cx="8027988" cy="393700"/>
          </a:xfrm>
          <a:prstGeom prst="rect">
            <a:avLst/>
          </a:prstGeom>
          <a:solidFill>
            <a:srgbClr val="E1A8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1029" name="Rectangle 5"/>
          <p:cNvSpPr>
            <a:spLocks noChangeArrowheads="1"/>
          </p:cNvSpPr>
          <p:nvPr/>
        </p:nvSpPr>
        <p:spPr bwMode="gray">
          <a:xfrm>
            <a:off x="7240588" y="6237288"/>
            <a:ext cx="715962" cy="393700"/>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pic>
        <p:nvPicPr>
          <p:cNvPr id="1030" name="Picture 10" descr="Macintosh HD:Users:lawterd:Desktop:Willis_PPT:art:willis_title_logo_wh.png"/>
          <p:cNvPicPr>
            <a:picLocks noChangeAspect="1" noChangeArrowheads="1"/>
          </p:cNvPicPr>
          <p:nvPr/>
        </p:nvPicPr>
        <p:blipFill>
          <a:blip r:embed="rId14" r:link="rId15" cstate="print">
            <a:extLst>
              <a:ext uri="{28A0092B-C50C-407E-A947-70E740481C1C}">
                <a14:useLocalDpi xmlns:a14="http://schemas.microsoft.com/office/drawing/2010/main" xmlns="" val="0"/>
              </a:ext>
            </a:extLst>
          </a:blip>
          <a:srcRect/>
          <a:stretch>
            <a:fillRect/>
          </a:stretch>
        </p:blipFill>
        <p:spPr bwMode="auto">
          <a:xfrm>
            <a:off x="7300913" y="6305550"/>
            <a:ext cx="5937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68234777"/>
      </p:ext>
    </p:extLst>
  </p:cSld>
  <p:clrMap bg1="dk2" tx1="lt1" bg2="dk1"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l" rtl="0" eaLnBrk="1" fontAlgn="base" hangingPunct="1">
        <a:lnSpc>
          <a:spcPct val="90000"/>
        </a:lnSpc>
        <a:spcBef>
          <a:spcPct val="0"/>
        </a:spcBef>
        <a:spcAft>
          <a:spcPct val="0"/>
        </a:spcAft>
        <a:defRPr sz="4400" b="1">
          <a:solidFill>
            <a:schemeClr val="bg1"/>
          </a:solidFill>
          <a:latin typeface="+mj-lt"/>
          <a:ea typeface="+mj-ea"/>
          <a:cs typeface="+mj-cs"/>
        </a:defRPr>
      </a:lvl1pPr>
      <a:lvl2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2pPr>
      <a:lvl3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3pPr>
      <a:lvl4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4pPr>
      <a:lvl5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5pPr>
      <a:lvl6pPr marL="4572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6pPr>
      <a:lvl7pPr marL="9144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7pPr>
      <a:lvl8pPr marL="13716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8pPr>
      <a:lvl9pPr marL="18288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9pPr>
    </p:titleStyle>
    <p:bodyStyle>
      <a:lvl1pPr marL="342900" indent="-342900" algn="l" rtl="0" eaLnBrk="1" fontAlgn="base" hangingPunct="1">
        <a:spcBef>
          <a:spcPct val="50000"/>
        </a:spcBef>
        <a:spcAft>
          <a:spcPct val="0"/>
        </a:spcAft>
        <a:buFont typeface="Arial" pitchFamily="34" charset="0"/>
        <a:defRPr sz="2000" b="1">
          <a:solidFill>
            <a:srgbClr val="E1A800"/>
          </a:solidFill>
          <a:latin typeface="+mn-lt"/>
          <a:ea typeface="+mn-ea"/>
          <a:cs typeface="+mn-cs"/>
        </a:defRPr>
      </a:lvl1pPr>
      <a:lvl2pPr marL="1588" indent="455613" algn="l" rtl="0" eaLnBrk="1" fontAlgn="base" hangingPunct="1">
        <a:spcBef>
          <a:spcPct val="20000"/>
        </a:spcBef>
        <a:spcAft>
          <a:spcPct val="0"/>
        </a:spcAft>
        <a:buFont typeface="Arial" pitchFamily="34" charset="0"/>
        <a:defRPr sz="2000">
          <a:solidFill>
            <a:schemeClr val="bg1"/>
          </a:solidFill>
          <a:latin typeface="+mn-lt"/>
          <a:cs typeface="+mn-cs"/>
        </a:defRPr>
      </a:lvl2pPr>
      <a:lvl3pPr marL="269875" indent="-266700" algn="l" rtl="0" eaLnBrk="1" fontAlgn="base" hangingPunct="1">
        <a:spcBef>
          <a:spcPct val="20000"/>
        </a:spcBef>
        <a:spcAft>
          <a:spcPct val="0"/>
        </a:spcAft>
        <a:buClr>
          <a:srgbClr val="E1A800"/>
        </a:buClr>
        <a:buSzPct val="85000"/>
        <a:buFont typeface="Wingdings" pitchFamily="2" charset="2"/>
        <a:buChar char="n"/>
        <a:defRPr sz="2000">
          <a:solidFill>
            <a:schemeClr val="tx1"/>
          </a:solidFill>
          <a:latin typeface="+mn-lt"/>
          <a:cs typeface="+mn-cs"/>
        </a:defRPr>
      </a:lvl3pPr>
      <a:lvl4pPr marL="550863" indent="-279400" algn="l" rtl="0" eaLnBrk="1" fontAlgn="base" hangingPunct="1">
        <a:spcBef>
          <a:spcPct val="5000"/>
        </a:spcBef>
        <a:spcAft>
          <a:spcPct val="0"/>
        </a:spcAft>
        <a:buFont typeface="Symbol" pitchFamily="18" charset="2"/>
        <a:buChar char="·"/>
        <a:defRPr sz="2000">
          <a:solidFill>
            <a:schemeClr val="tx1"/>
          </a:solidFill>
          <a:latin typeface="+mn-lt"/>
          <a:cs typeface="+mn-cs"/>
        </a:defRPr>
      </a:lvl4pPr>
      <a:lvl5pPr marL="8096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5pPr>
      <a:lvl6pPr marL="12668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6pPr>
      <a:lvl7pPr marL="17240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7pPr>
      <a:lvl8pPr marL="21812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8pPr>
      <a:lvl9pPr marL="26384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7.png"/><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1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7.png"/><Relationship Id="rId2" Type="http://schemas.openxmlformats.org/officeDocument/2006/relationships/diagramData" Target="../diagrams/data13.xml"/><Relationship Id="rId1" Type="http://schemas.openxmlformats.org/officeDocument/2006/relationships/slideLayout" Target="../slideLayouts/slideLayout1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7.png"/><Relationship Id="rId2" Type="http://schemas.openxmlformats.org/officeDocument/2006/relationships/diagramData" Target="../diagrams/data14.xml"/><Relationship Id="rId1" Type="http://schemas.openxmlformats.org/officeDocument/2006/relationships/slideLayout" Target="../slideLayouts/slideLayout19.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7.png"/><Relationship Id="rId2" Type="http://schemas.openxmlformats.org/officeDocument/2006/relationships/diagramData" Target="../diagrams/data15.xml"/><Relationship Id="rId1" Type="http://schemas.openxmlformats.org/officeDocument/2006/relationships/slideLayout" Target="../slideLayouts/slideLayout19.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7.png"/><Relationship Id="rId2" Type="http://schemas.openxmlformats.org/officeDocument/2006/relationships/diagramData" Target="../diagrams/data16.xml"/><Relationship Id="rId1" Type="http://schemas.openxmlformats.org/officeDocument/2006/relationships/slideLayout" Target="../slideLayouts/slideLayout19.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7.png"/><Relationship Id="rId2" Type="http://schemas.openxmlformats.org/officeDocument/2006/relationships/diagramData" Target="../diagrams/data17.xml"/><Relationship Id="rId1" Type="http://schemas.openxmlformats.org/officeDocument/2006/relationships/slideLayout" Target="../slideLayouts/slideLayout19.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7.png"/><Relationship Id="rId2" Type="http://schemas.openxmlformats.org/officeDocument/2006/relationships/diagramData" Target="../diagrams/data18.xml"/><Relationship Id="rId1" Type="http://schemas.openxmlformats.org/officeDocument/2006/relationships/slideLayout" Target="../slideLayouts/slideLayout19.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seguros@coomeva.com.co" TargetMode="Externa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png"/><Relationship Id="rId7" Type="http://schemas.openxmlformats.org/officeDocument/2006/relationships/hyperlink" Target="https://www.google.com/url?q=http://lespaul777.wordpress.com/tag/ventas-por-internet/&amp;sa=U&amp;ei=z3l7U8eMJ4iWhQe5s4GADA&amp;ved=0CDoQ9QEwBQ&amp;sig2=sJ0cM1uec0Md3Z0OAIgWtw&amp;usg=AFQjCNF2SBWi5exAfpsberh6NvWXv6Dhcw" TargetMode="External"/><Relationship Id="rId2" Type="http://schemas.openxmlformats.org/officeDocument/2006/relationships/image" Target="../media/image9.png"/><Relationship Id="rId1" Type="http://schemas.openxmlformats.org/officeDocument/2006/relationships/slideLayout" Target="../slideLayouts/slideLayout19.xml"/><Relationship Id="rId6" Type="http://schemas.openxmlformats.org/officeDocument/2006/relationships/image" Target="../media/image12.jpeg"/><Relationship Id="rId5" Type="http://schemas.openxmlformats.org/officeDocument/2006/relationships/hyperlink" Target="https://www.google.com/url?q=http://www.crecenegocios.com/el-cierre-de-ventas/&amp;sa=U&amp;ei=Hnl7U7_XGJSRhQeVlYDYDA&amp;ved=0CDoQ9QEwBg&amp;sig2=ctYfTGyauMpccb6uNv-Glw&amp;usg=AFQjCNElowXQli91PI-zwvc7hrExJezTAg" TargetMode="External"/><Relationship Id="rId4" Type="http://schemas.openxmlformats.org/officeDocument/2006/relationships/image" Target="../media/image11.jpeg"/><Relationship Id="rId9"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image" Target="../media/image6.png"/><Relationship Id="rId1" Type="http://schemas.openxmlformats.org/officeDocument/2006/relationships/slideLayout" Target="../slideLayouts/slideLayout19.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19.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5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3.xml"/><Relationship Id="rId7" Type="http://schemas.openxmlformats.org/officeDocument/2006/relationships/image" Target="../media/image16.png"/><Relationship Id="rId2" Type="http://schemas.openxmlformats.org/officeDocument/2006/relationships/diagramData" Target="../diagrams/data23.xml"/><Relationship Id="rId1" Type="http://schemas.openxmlformats.org/officeDocument/2006/relationships/slideLayout" Target="../slideLayouts/slideLayout19.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7.png"/><Relationship Id="rId2" Type="http://schemas.openxmlformats.org/officeDocument/2006/relationships/diagramData" Target="../diagrams/data24.xml"/><Relationship Id="rId1" Type="http://schemas.openxmlformats.org/officeDocument/2006/relationships/slideLayout" Target="../slideLayouts/slideLayout19.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17.jpeg"/><Relationship Id="rId1" Type="http://schemas.openxmlformats.org/officeDocument/2006/relationships/slideLayout" Target="../slideLayouts/slideLayout19.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18.jpeg"/><Relationship Id="rId1" Type="http://schemas.openxmlformats.org/officeDocument/2006/relationships/slideLayout" Target="../slideLayouts/slideLayout19.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827088" y="-116238"/>
            <a:ext cx="7633344" cy="6309420"/>
          </a:xfrm>
          <a:prstGeom prst="rect">
            <a:avLst/>
          </a:prstGeom>
          <a:noFill/>
          <a:ln w="9525">
            <a:noFill/>
            <a:miter lim="800000"/>
            <a:headEnd/>
            <a:tailEnd/>
          </a:ln>
          <a:effectLst/>
        </p:spPr>
        <p:txBody>
          <a:bodyPr wrap="square" anchor="ctr">
            <a:spAutoFit/>
          </a:bodyPr>
          <a:lstStyle/>
          <a:p>
            <a:pPr algn="ctr">
              <a:defRPr/>
            </a:pPr>
            <a:endParaRPr lang="es-CO" sz="4400" dirty="0" smtClean="0">
              <a:solidFill>
                <a:srgbClr val="005C2A"/>
              </a:solidFill>
              <a:effectLst>
                <a:outerShdw blurRad="38100" dist="38100" dir="2700000" algn="tl">
                  <a:srgbClr val="000000">
                    <a:alpha val="43137"/>
                  </a:srgbClr>
                </a:outerShdw>
              </a:effectLst>
            </a:endParaRPr>
          </a:p>
          <a:p>
            <a:pPr algn="ctr">
              <a:defRPr/>
            </a:pPr>
            <a:endParaRPr lang="es-CO" sz="4400" dirty="0">
              <a:solidFill>
                <a:srgbClr val="005C2A"/>
              </a:solidFill>
              <a:effectLst>
                <a:outerShdw blurRad="38100" dist="38100" dir="2700000" algn="tl">
                  <a:srgbClr val="000000">
                    <a:alpha val="43137"/>
                  </a:srgbClr>
                </a:outerShdw>
              </a:effectLst>
            </a:endParaRPr>
          </a:p>
          <a:p>
            <a:pPr algn="ctr">
              <a:defRPr/>
            </a:pPr>
            <a:r>
              <a:rPr lang="es-CO" sz="4400" dirty="0" smtClean="0">
                <a:solidFill>
                  <a:srgbClr val="005C2A"/>
                </a:solidFill>
                <a:effectLst>
                  <a:outerShdw blurRad="38100" dist="38100" dir="2700000" algn="tl">
                    <a:srgbClr val="000000">
                      <a:alpha val="43137"/>
                    </a:srgbClr>
                  </a:outerShdw>
                </a:effectLst>
              </a:rPr>
              <a:t>COOMEVA CORREDORES </a:t>
            </a:r>
          </a:p>
          <a:p>
            <a:pPr algn="ctr">
              <a:defRPr/>
            </a:pPr>
            <a:r>
              <a:rPr lang="es-CO" sz="4400" dirty="0" smtClean="0">
                <a:solidFill>
                  <a:srgbClr val="005C2A"/>
                </a:solidFill>
                <a:effectLst>
                  <a:outerShdw blurRad="38100" dist="38100" dir="2700000" algn="tl">
                    <a:srgbClr val="000000">
                      <a:alpha val="43137"/>
                    </a:srgbClr>
                  </a:outerShdw>
                </a:effectLst>
              </a:rPr>
              <a:t>DE SEGUROS</a:t>
            </a:r>
            <a:endParaRPr lang="es-CO" sz="4400" dirty="0">
              <a:solidFill>
                <a:srgbClr val="005C2A"/>
              </a:solidFill>
              <a:effectLst>
                <a:outerShdw blurRad="38100" dist="38100" dir="2700000" algn="tl">
                  <a:srgbClr val="000000">
                    <a:alpha val="43137"/>
                  </a:srgbClr>
                </a:outerShdw>
              </a:effectLst>
            </a:endParaRPr>
          </a:p>
          <a:p>
            <a:pPr algn="ctr">
              <a:defRPr/>
            </a:pPr>
            <a:endParaRPr lang="es-CO" sz="3200" b="1" dirty="0" smtClean="0">
              <a:solidFill>
                <a:schemeClr val="accent6">
                  <a:lumMod val="75000"/>
                </a:schemeClr>
              </a:solidFill>
              <a:effectLst>
                <a:outerShdw blurRad="38100" dist="38100" dir="2700000" algn="tl">
                  <a:srgbClr val="000000">
                    <a:alpha val="43137"/>
                  </a:srgbClr>
                </a:outerShdw>
              </a:effectLst>
            </a:endParaRPr>
          </a:p>
          <a:p>
            <a:pPr algn="ctr">
              <a:defRPr/>
            </a:pPr>
            <a:r>
              <a:rPr lang="es-CO" sz="3600" b="1" dirty="0" smtClean="0">
                <a:solidFill>
                  <a:schemeClr val="accent6">
                    <a:lumMod val="75000"/>
                  </a:schemeClr>
                </a:solidFill>
                <a:effectLst>
                  <a:outerShdw blurRad="38100" dist="38100" dir="2700000" algn="tl">
                    <a:srgbClr val="000000">
                      <a:alpha val="43137"/>
                    </a:srgbClr>
                  </a:outerShdw>
                </a:effectLst>
              </a:rPr>
              <a:t>PRODUCTOS </a:t>
            </a:r>
          </a:p>
          <a:p>
            <a:pPr algn="ctr">
              <a:defRPr/>
            </a:pPr>
            <a:r>
              <a:rPr lang="es-CO" sz="3600" b="1" dirty="0" smtClean="0">
                <a:solidFill>
                  <a:schemeClr val="accent6">
                    <a:lumMod val="75000"/>
                  </a:schemeClr>
                </a:solidFill>
                <a:effectLst>
                  <a:outerShdw blurRad="38100" dist="38100" dir="2700000" algn="tl">
                    <a:srgbClr val="000000">
                      <a:alpha val="43137"/>
                    </a:srgbClr>
                  </a:outerShdw>
                </a:effectLst>
              </a:rPr>
              <a:t>COOMEVA MEDICINA PREPAGADA</a:t>
            </a:r>
          </a:p>
          <a:p>
            <a:pPr algn="ctr">
              <a:defRPr/>
            </a:pPr>
            <a:endParaRPr lang="es-CO" sz="3200" b="1" dirty="0">
              <a:solidFill>
                <a:schemeClr val="accent6">
                  <a:lumMod val="75000"/>
                </a:schemeClr>
              </a:solidFill>
              <a:effectLst>
                <a:outerShdw blurRad="38100" dist="38100" dir="2700000" algn="tl">
                  <a:srgbClr val="000000">
                    <a:alpha val="43137"/>
                  </a:srgbClr>
                </a:outerShdw>
              </a:effectLst>
            </a:endParaRPr>
          </a:p>
          <a:p>
            <a:pPr algn="ctr">
              <a:defRPr/>
            </a:pPr>
            <a:endParaRPr lang="es-CO" sz="3200" b="1" dirty="0" smtClean="0">
              <a:solidFill>
                <a:schemeClr val="accent6">
                  <a:lumMod val="60000"/>
                  <a:lumOff val="40000"/>
                </a:schemeClr>
              </a:solidFill>
              <a:effectLst>
                <a:outerShdw blurRad="38100" dist="38100" dir="2700000" algn="tl">
                  <a:srgbClr val="000000">
                    <a:alpha val="43137"/>
                  </a:srgbClr>
                </a:outerShdw>
              </a:effectLst>
            </a:endParaRPr>
          </a:p>
          <a:p>
            <a:pPr algn="ctr">
              <a:defRPr/>
            </a:pPr>
            <a:r>
              <a:rPr lang="es-CO" sz="3200" b="1" dirty="0" smtClean="0">
                <a:solidFill>
                  <a:schemeClr val="accent6">
                    <a:lumMod val="60000"/>
                    <a:lumOff val="40000"/>
                  </a:schemeClr>
                </a:solidFill>
                <a:effectLst>
                  <a:outerShdw blurRad="38100" dist="38100" dir="2700000" algn="tl">
                    <a:srgbClr val="000000">
                      <a:alpha val="43137"/>
                    </a:srgbClr>
                  </a:outerShdw>
                </a:effectLst>
              </a:rPr>
              <a:t>Mayo de 2015</a:t>
            </a:r>
            <a:endParaRPr lang="es-CO" sz="3200" b="1" dirty="0">
              <a:solidFill>
                <a:schemeClr val="accent6">
                  <a:lumMod val="60000"/>
                  <a:lumOff val="40000"/>
                </a:schemeClr>
              </a:solidFill>
              <a:effectLst>
                <a:outerShdw blurRad="38100" dist="38100" dir="2700000" algn="tl">
                  <a:srgbClr val="000000">
                    <a:alpha val="43137"/>
                  </a:srgbClr>
                </a:outerShdw>
              </a:effectLst>
            </a:endParaRPr>
          </a:p>
          <a:p>
            <a:pPr algn="ctr">
              <a:defRPr/>
            </a:pPr>
            <a:r>
              <a:rPr lang="es-CO" sz="2800" dirty="0">
                <a:effectLst>
                  <a:outerShdw blurRad="38100" dist="38100" dir="2700000" algn="tl">
                    <a:srgbClr val="000000">
                      <a:alpha val="43137"/>
                    </a:srgbClr>
                  </a:outerShdw>
                </a:effectLst>
              </a:rPr>
              <a:t>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760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11345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81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1 Rectángulo"/>
          <p:cNvSpPr/>
          <p:nvPr/>
        </p:nvSpPr>
        <p:spPr>
          <a:xfrm>
            <a:off x="716087" y="404664"/>
            <a:ext cx="2246321" cy="535531"/>
          </a:xfrm>
          <a:prstGeom prst="rect">
            <a:avLst/>
          </a:prstGeom>
        </p:spPr>
        <p:txBody>
          <a:bodyPr wrap="none">
            <a:spAutoFit/>
          </a:bodyPr>
          <a:lstStyle/>
          <a:p>
            <a:pPr fontAlgn="base">
              <a:lnSpc>
                <a:spcPct val="90000"/>
              </a:lnSpc>
              <a:spcBef>
                <a:spcPct val="0"/>
              </a:spcBef>
              <a:spcAft>
                <a:spcPct val="0"/>
              </a:spcAft>
              <a:defRPr/>
            </a:pPr>
            <a:r>
              <a:rPr lang="es-CO" altLang="es-CO" sz="3200" b="1" dirty="0">
                <a:solidFill>
                  <a:schemeClr val="accent6">
                    <a:lumMod val="75000"/>
                  </a:schemeClr>
                </a:solidFill>
                <a:effectLst>
                  <a:outerShdw blurRad="38100" dist="38100" dir="2700000" algn="tl">
                    <a:srgbClr val="000000">
                      <a:alpha val="43137"/>
                    </a:srgbClr>
                  </a:outerShdw>
                </a:effectLst>
              </a:rPr>
              <a:t>Exclusiones:</a:t>
            </a:r>
          </a:p>
        </p:txBody>
      </p:sp>
      <p:sp>
        <p:nvSpPr>
          <p:cNvPr id="4" name="3 CuadroTexto"/>
          <p:cNvSpPr txBox="1"/>
          <p:nvPr/>
        </p:nvSpPr>
        <p:spPr>
          <a:xfrm>
            <a:off x="311944" y="1030877"/>
            <a:ext cx="8640960" cy="5355312"/>
          </a:xfrm>
          <a:prstGeom prst="rect">
            <a:avLst/>
          </a:prstGeom>
          <a:noFill/>
        </p:spPr>
        <p:txBody>
          <a:bodyPr wrap="square" rtlCol="0">
            <a:spAutoFit/>
          </a:bodyPr>
          <a:lstStyle/>
          <a:p>
            <a:pPr algn="just"/>
            <a:r>
              <a:rPr lang="es-CO" dirty="0" smtClean="0"/>
              <a:t>La </a:t>
            </a:r>
            <a:r>
              <a:rPr lang="es-CO" dirty="0"/>
              <a:t>presente póliza no ampara ni considera como muerte accidental </a:t>
            </a:r>
            <a:r>
              <a:rPr lang="es-CO" dirty="0" smtClean="0"/>
              <a:t>del Asegurado </a:t>
            </a:r>
            <a:r>
              <a:rPr lang="es-CO" dirty="0"/>
              <a:t>aquella que sea consecuencia directa o indirecta de</a:t>
            </a:r>
            <a:r>
              <a:rPr lang="es-CO" dirty="0" smtClean="0"/>
              <a:t>:</a:t>
            </a:r>
          </a:p>
          <a:p>
            <a:pPr algn="just"/>
            <a:endParaRPr lang="es-CO" dirty="0" smtClean="0"/>
          </a:p>
          <a:p>
            <a:pPr algn="just"/>
            <a:r>
              <a:rPr lang="es-CO" dirty="0" smtClean="0"/>
              <a:t>A)Suicidio</a:t>
            </a:r>
            <a:r>
              <a:rPr lang="es-CO" dirty="0"/>
              <a:t>, tentativa de suicidio, lesiones auto </a:t>
            </a:r>
            <a:r>
              <a:rPr lang="es-CO" dirty="0" smtClean="0"/>
              <a:t>infringidas, </a:t>
            </a:r>
            <a:r>
              <a:rPr lang="es-CO" dirty="0"/>
              <a:t>bien que </a:t>
            </a:r>
            <a:r>
              <a:rPr lang="es-CO" dirty="0" smtClean="0"/>
              <a:t>el Asegurado </a:t>
            </a:r>
            <a:r>
              <a:rPr lang="es-CO" dirty="0"/>
              <a:t>se encuentre en uso de sus facultades mentales o </a:t>
            </a:r>
            <a:r>
              <a:rPr lang="es-CO" dirty="0" smtClean="0"/>
              <a:t>en estado </a:t>
            </a:r>
            <a:r>
              <a:rPr lang="es-CO" dirty="0"/>
              <a:t>de demencia</a:t>
            </a:r>
            <a:r>
              <a:rPr lang="es-CO" dirty="0" smtClean="0"/>
              <a:t>.</a:t>
            </a:r>
          </a:p>
          <a:p>
            <a:pPr algn="just"/>
            <a:endParaRPr lang="es-CO" dirty="0"/>
          </a:p>
          <a:p>
            <a:pPr algn="just"/>
            <a:r>
              <a:rPr lang="es-CO" dirty="0"/>
              <a:t>B) Las lesiones o muerte causadas por terceras personas, con arma </a:t>
            </a:r>
            <a:r>
              <a:rPr lang="es-CO" dirty="0" smtClean="0"/>
              <a:t>de fuego</a:t>
            </a:r>
            <a:r>
              <a:rPr lang="es-CO" dirty="0"/>
              <a:t>, corto punzante o contundente</a:t>
            </a:r>
            <a:r>
              <a:rPr lang="es-CO" dirty="0" smtClean="0"/>
              <a:t>.</a:t>
            </a:r>
          </a:p>
          <a:p>
            <a:pPr algn="just"/>
            <a:endParaRPr lang="es-CO" dirty="0"/>
          </a:p>
          <a:p>
            <a:pPr algn="just"/>
            <a:r>
              <a:rPr lang="es-CO" dirty="0"/>
              <a:t>C) La lesión o muerte originadas por la participación del asegurado </a:t>
            </a:r>
            <a:r>
              <a:rPr lang="es-CO" dirty="0" smtClean="0"/>
              <a:t>en competencias </a:t>
            </a:r>
            <a:r>
              <a:rPr lang="es-CO" dirty="0"/>
              <a:t>de velocidad o resistencia o cualquier tipo </a:t>
            </a:r>
            <a:r>
              <a:rPr lang="es-CO" dirty="0" smtClean="0"/>
              <a:t>de competencia </a:t>
            </a:r>
            <a:r>
              <a:rPr lang="es-CO" dirty="0"/>
              <a:t>deportiva peligrosa</a:t>
            </a:r>
            <a:r>
              <a:rPr lang="es-CO" dirty="0" smtClean="0"/>
              <a:t>.</a:t>
            </a:r>
          </a:p>
          <a:p>
            <a:pPr algn="just"/>
            <a:endParaRPr lang="es-CO" dirty="0"/>
          </a:p>
          <a:p>
            <a:pPr algn="just"/>
            <a:r>
              <a:rPr lang="es-CO" dirty="0"/>
              <a:t>D) Las lesiones o muerte por dedicarse el asegurado a practicar o </a:t>
            </a:r>
            <a:r>
              <a:rPr lang="es-CO" dirty="0" smtClean="0"/>
              <a:t>tomar parte </a:t>
            </a:r>
            <a:r>
              <a:rPr lang="es-CO" dirty="0"/>
              <a:t>en entrenamientos propios de deportes considerados en </a:t>
            </a:r>
            <a:r>
              <a:rPr lang="es-CO" dirty="0" smtClean="0"/>
              <a:t>la literatura </a:t>
            </a:r>
            <a:r>
              <a:rPr lang="es-CO" dirty="0"/>
              <a:t>mundial como de alto riesgo, tales como buceo, alpinismo </a:t>
            </a:r>
            <a:r>
              <a:rPr lang="es-CO" dirty="0" smtClean="0"/>
              <a:t>o escalada </a:t>
            </a:r>
            <a:r>
              <a:rPr lang="es-CO" dirty="0"/>
              <a:t>en roca, montañismo, escalada en hilo donde se haga uso </a:t>
            </a:r>
            <a:r>
              <a:rPr lang="es-CO" dirty="0" smtClean="0"/>
              <a:t>de sogas </a:t>
            </a:r>
            <a:r>
              <a:rPr lang="es-CO" dirty="0"/>
              <a:t>o guías, espeleología, paracaidismo, </a:t>
            </a:r>
            <a:r>
              <a:rPr lang="es-CO" dirty="0" smtClean="0"/>
              <a:t>planeadores, motociclismo</a:t>
            </a:r>
            <a:r>
              <a:rPr lang="es-CO" dirty="0"/>
              <a:t>, deportes de invierno, carreras de autos o que </a:t>
            </a:r>
            <a:r>
              <a:rPr lang="es-CO" dirty="0" smtClean="0"/>
              <a:t>se dedique </a:t>
            </a:r>
            <a:r>
              <a:rPr lang="es-CO" dirty="0"/>
              <a:t>profesionalmente a algún deporte.</a:t>
            </a:r>
          </a:p>
          <a:p>
            <a:pPr algn="just"/>
            <a:endParaRPr lang="es-CO" dirty="0"/>
          </a:p>
        </p:txBody>
      </p:sp>
    </p:spTree>
    <p:extLst>
      <p:ext uri="{BB962C8B-B14F-4D97-AF65-F5344CB8AC3E}">
        <p14:creationId xmlns:p14="http://schemas.microsoft.com/office/powerpoint/2010/main" xmlns="" val="3589897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81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291530" y="476672"/>
            <a:ext cx="8280920" cy="5355312"/>
          </a:xfrm>
          <a:prstGeom prst="rect">
            <a:avLst/>
          </a:prstGeom>
        </p:spPr>
        <p:txBody>
          <a:bodyPr wrap="square">
            <a:spAutoFit/>
          </a:bodyPr>
          <a:lstStyle/>
          <a:p>
            <a:pPr algn="just"/>
            <a:r>
              <a:rPr lang="es-CO" dirty="0" smtClean="0"/>
              <a:t>E)Las </a:t>
            </a:r>
            <a:r>
              <a:rPr lang="es-CO" dirty="0"/>
              <a:t>lesiones o muerte del asegurado en caso de guerra, invasión </a:t>
            </a:r>
            <a:r>
              <a:rPr lang="es-CO" dirty="0" smtClean="0"/>
              <a:t>o acto </a:t>
            </a:r>
            <a:r>
              <a:rPr lang="es-CO" dirty="0"/>
              <a:t>de enemigo extranjero, hostilidades u operaciones de </a:t>
            </a:r>
            <a:r>
              <a:rPr lang="es-CO" dirty="0" smtClean="0"/>
              <a:t>guerra, haya </a:t>
            </a:r>
            <a:r>
              <a:rPr lang="es-CO" dirty="0"/>
              <a:t>mediado o no declaración, guerra civil, sedición, </a:t>
            </a:r>
            <a:r>
              <a:rPr lang="es-CO" dirty="0" smtClean="0"/>
              <a:t>revolución, asonada</a:t>
            </a:r>
            <a:r>
              <a:rPr lang="es-CO" dirty="0"/>
              <a:t>, motín, huelga, movimientos subversivos o en </a:t>
            </a:r>
            <a:r>
              <a:rPr lang="es-CO" dirty="0" smtClean="0"/>
              <a:t>general cualquier </a:t>
            </a:r>
            <a:r>
              <a:rPr lang="es-CO" dirty="0"/>
              <a:t>clase de conmoción civil</a:t>
            </a:r>
            <a:r>
              <a:rPr lang="es-CO" dirty="0" smtClean="0"/>
              <a:t>.</a:t>
            </a:r>
          </a:p>
          <a:p>
            <a:pPr algn="just"/>
            <a:endParaRPr lang="es-CO" dirty="0"/>
          </a:p>
          <a:p>
            <a:pPr algn="just"/>
            <a:r>
              <a:rPr lang="es-CO" dirty="0"/>
              <a:t>F) Las lesiones o muerte del asegurado por haber ingerido </a:t>
            </a:r>
            <a:r>
              <a:rPr lang="es-CO" dirty="0" smtClean="0"/>
              <a:t>drogas tóxicas</a:t>
            </a:r>
            <a:r>
              <a:rPr lang="es-CO" dirty="0"/>
              <a:t>, alucinógenos o ingestión de estupefacientes. O cuando </a:t>
            </a:r>
            <a:r>
              <a:rPr lang="es-CO" dirty="0" smtClean="0"/>
              <a:t>la persona </a:t>
            </a:r>
            <a:r>
              <a:rPr lang="es-CO" dirty="0"/>
              <a:t>asegurada conduzca cualquier clase de vehículo después </a:t>
            </a:r>
            <a:r>
              <a:rPr lang="es-CO" dirty="0" smtClean="0"/>
              <a:t>de consumir </a:t>
            </a:r>
            <a:r>
              <a:rPr lang="es-CO" dirty="0"/>
              <a:t>alcohol etílico</a:t>
            </a:r>
            <a:r>
              <a:rPr lang="es-CO" dirty="0" smtClean="0"/>
              <a:t>.</a:t>
            </a:r>
          </a:p>
          <a:p>
            <a:pPr algn="just"/>
            <a:endParaRPr lang="es-CO" dirty="0"/>
          </a:p>
          <a:p>
            <a:pPr algn="just"/>
            <a:r>
              <a:rPr lang="es-CO" dirty="0"/>
              <a:t>G) Las lesiones o muerte originadas en enfermedades </a:t>
            </a:r>
            <a:r>
              <a:rPr lang="es-CO" dirty="0" smtClean="0"/>
              <a:t>físicas, congénitas</a:t>
            </a:r>
            <a:r>
              <a:rPr lang="es-CO" dirty="0"/>
              <a:t>, mentales, cualquier dolencia o tara </a:t>
            </a:r>
            <a:r>
              <a:rPr lang="es-CO" dirty="0" smtClean="0"/>
              <a:t>preexistente, enfermedades </a:t>
            </a:r>
            <a:r>
              <a:rPr lang="es-CO" dirty="0"/>
              <a:t>infecciosas excepto las infecciones </a:t>
            </a:r>
            <a:r>
              <a:rPr lang="es-CO" dirty="0" smtClean="0"/>
              <a:t>bacterianas contraídas </a:t>
            </a:r>
            <a:r>
              <a:rPr lang="es-CO" dirty="0"/>
              <a:t>por una lesión accidental</a:t>
            </a:r>
            <a:r>
              <a:rPr lang="es-CO" dirty="0" smtClean="0"/>
              <a:t>.</a:t>
            </a:r>
          </a:p>
          <a:p>
            <a:pPr algn="just"/>
            <a:endParaRPr lang="es-CO" dirty="0"/>
          </a:p>
          <a:p>
            <a:pPr algn="just"/>
            <a:r>
              <a:rPr lang="es-CO" dirty="0"/>
              <a:t>H) Cuando el accidente es consecuencia de haber infringido </a:t>
            </a:r>
            <a:r>
              <a:rPr lang="es-CO" dirty="0" smtClean="0"/>
              <a:t>cualquier norma </a:t>
            </a:r>
            <a:r>
              <a:rPr lang="es-CO" dirty="0"/>
              <a:t>legal por parte del Asegurado</a:t>
            </a:r>
            <a:r>
              <a:rPr lang="es-CO" dirty="0" smtClean="0"/>
              <a:t>.</a:t>
            </a:r>
          </a:p>
          <a:p>
            <a:pPr algn="just"/>
            <a:endParaRPr lang="es-CO" dirty="0"/>
          </a:p>
          <a:p>
            <a:pPr algn="just"/>
            <a:r>
              <a:rPr lang="es-CO" dirty="0"/>
              <a:t>I) Por intervenciones quirúrgicas o como consecuencia de ellas, </a:t>
            </a:r>
            <a:r>
              <a:rPr lang="es-CO" dirty="0" smtClean="0"/>
              <a:t>las causadas </a:t>
            </a:r>
            <a:r>
              <a:rPr lang="es-CO" dirty="0"/>
              <a:t>por tratamientos médicos o rayos X, choques eléctricos etc</a:t>
            </a:r>
            <a:r>
              <a:rPr lang="es-CO" dirty="0" smtClean="0"/>
              <a:t>., salvo </a:t>
            </a:r>
            <a:r>
              <a:rPr lang="es-CO" dirty="0"/>
              <a:t>que ellas obedezcan a la curación de lesiones producidas por </a:t>
            </a:r>
            <a:r>
              <a:rPr lang="es-CO" dirty="0" smtClean="0"/>
              <a:t>un accidente </a:t>
            </a:r>
            <a:r>
              <a:rPr lang="es-CO" dirty="0"/>
              <a:t>amparado.</a:t>
            </a:r>
          </a:p>
        </p:txBody>
      </p:sp>
    </p:spTree>
    <p:extLst>
      <p:ext uri="{BB962C8B-B14F-4D97-AF65-F5344CB8AC3E}">
        <p14:creationId xmlns:p14="http://schemas.microsoft.com/office/powerpoint/2010/main" xmlns="" val="2393621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81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438150" y="751344"/>
            <a:ext cx="7950274" cy="7294305"/>
          </a:xfrm>
          <a:prstGeom prst="rect">
            <a:avLst/>
          </a:prstGeom>
        </p:spPr>
        <p:txBody>
          <a:bodyPr wrap="square">
            <a:spAutoFit/>
          </a:bodyPr>
          <a:lstStyle/>
          <a:p>
            <a:pPr algn="just"/>
            <a:r>
              <a:rPr lang="es-CO" dirty="0" smtClean="0"/>
              <a:t>J)La causada en accidente de aviación, cuando el Asegurado viaje como piloto o miembro de la tripulación de cualquier aeronave, salvo que vuele como pasajero en una línea comercial legalmente establecida y autorizada para transporte regular de pasajeros, pagando tiquete.</a:t>
            </a:r>
          </a:p>
          <a:p>
            <a:pPr algn="just"/>
            <a:endParaRPr lang="es-CO" dirty="0" smtClean="0"/>
          </a:p>
          <a:p>
            <a:pPr algn="just"/>
            <a:r>
              <a:rPr lang="es-CO" dirty="0" smtClean="0"/>
              <a:t>K) La lesión o muerte originada en infecciones producidas por picaduras de insectos tales como malaria, tifo, fiebre amarilla.</a:t>
            </a:r>
          </a:p>
          <a:p>
            <a:pPr algn="just"/>
            <a:endParaRPr lang="es-CO" dirty="0" smtClean="0"/>
          </a:p>
          <a:p>
            <a:pPr algn="just"/>
            <a:r>
              <a:rPr lang="es-CO" dirty="0" smtClean="0"/>
              <a:t>L) Mientras el Asegurado se encuentre en servicio activo y en ejercicio de sus funciones, como militar, policía miembro de organismo de seguridad, de inteligencia, guardaespaldas o vigilante de cualquier país o autoridad.</a:t>
            </a:r>
          </a:p>
          <a:p>
            <a:pPr algn="just"/>
            <a:endParaRPr lang="es-CO" dirty="0" smtClean="0"/>
          </a:p>
          <a:p>
            <a:pPr algn="just"/>
            <a:r>
              <a:rPr lang="es-CO" dirty="0" smtClean="0"/>
              <a:t>M) La </a:t>
            </a:r>
            <a:r>
              <a:rPr lang="es-CO" dirty="0"/>
              <a:t>originada como consecuencia del síndrome de </a:t>
            </a:r>
            <a:r>
              <a:rPr lang="es-CO" dirty="0" smtClean="0"/>
              <a:t>inmunodeficiencia adquirida </a:t>
            </a:r>
            <a:r>
              <a:rPr lang="es-CO" dirty="0"/>
              <a:t>S.I.D.A. o las enfermedades relacionadas con el virus </a:t>
            </a:r>
            <a:r>
              <a:rPr lang="es-CO" dirty="0" smtClean="0"/>
              <a:t>V.I.H</a:t>
            </a:r>
          </a:p>
          <a:p>
            <a:pPr algn="just"/>
            <a:endParaRPr lang="es-CO" dirty="0"/>
          </a:p>
          <a:p>
            <a:pPr algn="just"/>
            <a:r>
              <a:rPr lang="es-CO" dirty="0"/>
              <a:t>N) La lesión o muerte debida al estado de gestación, </a:t>
            </a:r>
            <a:r>
              <a:rPr lang="es-CO" dirty="0" smtClean="0"/>
              <a:t>alumbramiento, aborto </a:t>
            </a:r>
            <a:r>
              <a:rPr lang="es-CO" dirty="0"/>
              <a:t>o complicaciones sufridas a causa de cualquiera de </a:t>
            </a:r>
            <a:r>
              <a:rPr lang="es-CO" dirty="0" smtClean="0"/>
              <a:t>estos estados</a:t>
            </a:r>
            <a:r>
              <a:rPr lang="es-CO" dirty="0"/>
              <a:t>.</a:t>
            </a:r>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a:p>
        </p:txBody>
      </p:sp>
    </p:spTree>
    <p:extLst>
      <p:ext uri="{BB962C8B-B14F-4D97-AF65-F5344CB8AC3E}">
        <p14:creationId xmlns:p14="http://schemas.microsoft.com/office/powerpoint/2010/main" xmlns="" val="2255759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1630525132"/>
              </p:ext>
            </p:extLst>
          </p:nvPr>
        </p:nvGraphicFramePr>
        <p:xfrm>
          <a:off x="1176908" y="980728"/>
          <a:ext cx="6934200" cy="4416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1 Título"/>
          <p:cNvSpPr txBox="1">
            <a:spLocks/>
          </p:cNvSpPr>
          <p:nvPr/>
        </p:nvSpPr>
        <p:spPr bwMode="auto">
          <a:xfrm>
            <a:off x="611561" y="1201614"/>
            <a:ext cx="7632848" cy="216024"/>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900" b="1">
                <a:solidFill>
                  <a:schemeClr val="accent1"/>
                </a:solidFill>
                <a:latin typeface="+mj-lt"/>
                <a:ea typeface="+mj-ea"/>
                <a:cs typeface="+mj-cs"/>
              </a:defRPr>
            </a:lvl1pPr>
            <a:lvl2pPr algn="l" rtl="0" eaLnBrk="0" fontAlgn="base" hangingPunct="0">
              <a:lnSpc>
                <a:spcPct val="90000"/>
              </a:lnSpc>
              <a:spcBef>
                <a:spcPct val="0"/>
              </a:spcBef>
              <a:spcAft>
                <a:spcPct val="0"/>
              </a:spcAft>
              <a:defRPr sz="2900" b="1">
                <a:solidFill>
                  <a:schemeClr val="accent1"/>
                </a:solidFill>
                <a:latin typeface="News Gothic" pitchFamily="34" charset="0"/>
              </a:defRPr>
            </a:lvl2pPr>
            <a:lvl3pPr algn="l" rtl="0" eaLnBrk="0" fontAlgn="base" hangingPunct="0">
              <a:lnSpc>
                <a:spcPct val="90000"/>
              </a:lnSpc>
              <a:spcBef>
                <a:spcPct val="0"/>
              </a:spcBef>
              <a:spcAft>
                <a:spcPct val="0"/>
              </a:spcAft>
              <a:defRPr sz="2900" b="1">
                <a:solidFill>
                  <a:schemeClr val="accent1"/>
                </a:solidFill>
                <a:latin typeface="News Gothic" pitchFamily="34" charset="0"/>
              </a:defRPr>
            </a:lvl3pPr>
            <a:lvl4pPr algn="l" rtl="0" eaLnBrk="0" fontAlgn="base" hangingPunct="0">
              <a:lnSpc>
                <a:spcPct val="90000"/>
              </a:lnSpc>
              <a:spcBef>
                <a:spcPct val="0"/>
              </a:spcBef>
              <a:spcAft>
                <a:spcPct val="0"/>
              </a:spcAft>
              <a:defRPr sz="2900" b="1">
                <a:solidFill>
                  <a:schemeClr val="accent1"/>
                </a:solidFill>
                <a:latin typeface="News Gothic" pitchFamily="34" charset="0"/>
              </a:defRPr>
            </a:lvl4pPr>
            <a:lvl5pPr algn="l" rtl="0" eaLnBrk="0" fontAlgn="base" hangingPunct="0">
              <a:lnSpc>
                <a:spcPct val="90000"/>
              </a:lnSpc>
              <a:spcBef>
                <a:spcPct val="0"/>
              </a:spcBef>
              <a:spcAft>
                <a:spcPct val="0"/>
              </a:spcAft>
              <a:defRPr sz="2900" b="1">
                <a:solidFill>
                  <a:schemeClr val="accent1"/>
                </a:solidFill>
                <a:latin typeface="News Gothic" pitchFamily="34" charset="0"/>
              </a:defRPr>
            </a:lvl5pPr>
            <a:lvl6pPr marL="457200" algn="l" rtl="0" fontAlgn="base">
              <a:lnSpc>
                <a:spcPct val="90000"/>
              </a:lnSpc>
              <a:spcBef>
                <a:spcPct val="0"/>
              </a:spcBef>
              <a:spcAft>
                <a:spcPct val="0"/>
              </a:spcAft>
              <a:defRPr sz="2900" b="1">
                <a:solidFill>
                  <a:schemeClr val="accent1"/>
                </a:solidFill>
                <a:latin typeface="News Gothic" pitchFamily="34" charset="0"/>
              </a:defRPr>
            </a:lvl6pPr>
            <a:lvl7pPr marL="914400" algn="l" rtl="0" fontAlgn="base">
              <a:lnSpc>
                <a:spcPct val="90000"/>
              </a:lnSpc>
              <a:spcBef>
                <a:spcPct val="0"/>
              </a:spcBef>
              <a:spcAft>
                <a:spcPct val="0"/>
              </a:spcAft>
              <a:defRPr sz="2900" b="1">
                <a:solidFill>
                  <a:schemeClr val="accent1"/>
                </a:solidFill>
                <a:latin typeface="News Gothic" pitchFamily="34" charset="0"/>
              </a:defRPr>
            </a:lvl7pPr>
            <a:lvl8pPr marL="1371600" algn="l" rtl="0" fontAlgn="base">
              <a:lnSpc>
                <a:spcPct val="90000"/>
              </a:lnSpc>
              <a:spcBef>
                <a:spcPct val="0"/>
              </a:spcBef>
              <a:spcAft>
                <a:spcPct val="0"/>
              </a:spcAft>
              <a:defRPr sz="2900" b="1">
                <a:solidFill>
                  <a:schemeClr val="accent1"/>
                </a:solidFill>
                <a:latin typeface="News Gothic" pitchFamily="34" charset="0"/>
              </a:defRPr>
            </a:lvl8pPr>
            <a:lvl9pPr marL="1828800" algn="l" rtl="0" fontAlgn="base">
              <a:lnSpc>
                <a:spcPct val="90000"/>
              </a:lnSpc>
              <a:spcBef>
                <a:spcPct val="0"/>
              </a:spcBef>
              <a:spcAft>
                <a:spcPct val="0"/>
              </a:spcAft>
              <a:defRPr sz="2900" b="1">
                <a:solidFill>
                  <a:schemeClr val="accent1"/>
                </a:solidFill>
                <a:latin typeface="News Gothic" pitchFamily="34" charset="0"/>
              </a:defRPr>
            </a:lvl9pPr>
          </a:lstStyle>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r>
              <a:rPr lang="es-CO" altLang="es-CO" sz="3200" dirty="0" smtClean="0">
                <a:solidFill>
                  <a:schemeClr val="accent6">
                    <a:lumMod val="75000"/>
                  </a:schemeClr>
                </a:solidFill>
                <a:effectLst>
                  <a:outerShdw blurRad="38100" dist="38100" dir="2700000" algn="tl">
                    <a:srgbClr val="000000">
                      <a:alpha val="43137"/>
                    </a:srgbClr>
                  </a:outerShdw>
                </a:effectLst>
              </a:rPr>
              <a:t>Documentos </a:t>
            </a:r>
            <a:r>
              <a:rPr lang="es-CO" altLang="es-CO" sz="3200" dirty="0">
                <a:solidFill>
                  <a:schemeClr val="accent6">
                    <a:lumMod val="75000"/>
                  </a:schemeClr>
                </a:solidFill>
                <a:effectLst>
                  <a:outerShdw blurRad="38100" dist="38100" dir="2700000" algn="tl">
                    <a:srgbClr val="000000">
                      <a:alpha val="43137"/>
                    </a:srgbClr>
                  </a:outerShdw>
                </a:effectLst>
              </a:rPr>
              <a:t>sugeridos </a:t>
            </a:r>
            <a:r>
              <a:rPr lang="es-CO" altLang="es-CO" sz="3200" dirty="0" smtClean="0">
                <a:solidFill>
                  <a:schemeClr val="accent6">
                    <a:lumMod val="75000"/>
                  </a:schemeClr>
                </a:solidFill>
                <a:effectLst>
                  <a:outerShdw blurRad="38100" dist="38100" dir="2700000" algn="tl">
                    <a:srgbClr val="000000">
                      <a:alpha val="43137"/>
                    </a:srgbClr>
                  </a:outerShdw>
                </a:effectLst>
              </a:rPr>
              <a:t>en </a:t>
            </a:r>
            <a:r>
              <a:rPr lang="es-CO" altLang="es-CO" sz="3200" dirty="0">
                <a:solidFill>
                  <a:schemeClr val="accent6">
                    <a:lumMod val="75000"/>
                  </a:schemeClr>
                </a:solidFill>
                <a:effectLst>
                  <a:outerShdw blurRad="38100" dist="38100" dir="2700000" algn="tl">
                    <a:srgbClr val="000000">
                      <a:alpha val="43137"/>
                    </a:srgbClr>
                  </a:outerShdw>
                </a:effectLst>
              </a:rPr>
              <a:t>caso de siniestro</a:t>
            </a:r>
            <a:endParaRPr lang="es-CO" sz="3200" dirty="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sz="3200" dirty="0">
              <a:solidFill>
                <a:schemeClr val="accent6">
                  <a:lumMod val="75000"/>
                </a:schemeClr>
              </a:solidFill>
              <a:effectLst>
                <a:outerShdw blurRad="38100" dist="38100" dir="2700000" algn="tl">
                  <a:srgbClr val="000000">
                    <a:alpha val="43137"/>
                  </a:srgbClr>
                </a:outerShdw>
              </a:effectLst>
              <a:latin typeface="+mn-lt"/>
              <a:ea typeface="+mn-ea"/>
              <a:cs typeface="+mn-cs"/>
            </a:endParaRPr>
          </a:p>
        </p:txBody>
      </p:sp>
      <p:pic>
        <p:nvPicPr>
          <p:cNvPr id="1536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912193" y="5492655"/>
            <a:ext cx="7488832"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702260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457200" y="20056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r>
              <a:rPr lang="es-CO" altLang="es-CO" b="1" dirty="0">
                <a:solidFill>
                  <a:schemeClr val="accent6">
                    <a:lumMod val="75000"/>
                  </a:schemeClr>
                </a:solidFill>
                <a:effectLst>
                  <a:outerShdw blurRad="38100" dist="38100" dir="2700000" algn="tl">
                    <a:srgbClr val="000000">
                      <a:alpha val="43137"/>
                    </a:srgbClr>
                  </a:outerShdw>
                </a:effectLst>
              </a:rPr>
              <a:t>Documentos sugeridos</a:t>
            </a:r>
            <a:r>
              <a:rPr lang="es-CO" altLang="es-CO" dirty="0">
                <a:solidFill>
                  <a:schemeClr val="accent6">
                    <a:lumMod val="75000"/>
                  </a:schemeClr>
                </a:solidFill>
                <a:effectLst>
                  <a:outerShdw blurRad="38100" dist="38100" dir="2700000" algn="tl">
                    <a:srgbClr val="000000">
                      <a:alpha val="43137"/>
                    </a:srgbClr>
                  </a:outerShdw>
                </a:effectLst>
              </a:rPr>
              <a:t> </a:t>
            </a:r>
            <a:r>
              <a:rPr lang="es-CO" altLang="es-CO" b="1" dirty="0" smtClean="0">
                <a:solidFill>
                  <a:schemeClr val="accent6">
                    <a:lumMod val="75000"/>
                  </a:schemeClr>
                </a:solidFill>
                <a:effectLst>
                  <a:outerShdw blurRad="38100" dist="38100" dir="2700000" algn="tl">
                    <a:srgbClr val="000000">
                      <a:alpha val="43137"/>
                    </a:srgbClr>
                  </a:outerShdw>
                </a:effectLst>
              </a:rPr>
              <a:t>en </a:t>
            </a:r>
            <a:r>
              <a:rPr lang="es-CO" altLang="es-CO" b="1" dirty="0">
                <a:solidFill>
                  <a:schemeClr val="accent6">
                    <a:lumMod val="75000"/>
                  </a:schemeClr>
                </a:solidFill>
                <a:effectLst>
                  <a:outerShdw blurRad="38100" dist="38100" dir="2700000" algn="tl">
                    <a:srgbClr val="000000">
                      <a:alpha val="43137"/>
                    </a:srgbClr>
                  </a:outerShdw>
                </a:effectLst>
              </a:rPr>
              <a:t>caso de siniestro</a:t>
            </a:r>
            <a:endParaRPr lang="es-CO" b="1" dirty="0">
              <a:solidFill>
                <a:schemeClr val="accent6">
                  <a:lumMod val="75000"/>
                </a:schemeClr>
              </a:solidFill>
              <a:effectLst>
                <a:outerShdw blurRad="38100" dist="38100" dir="2700000" algn="tl">
                  <a:srgbClr val="000000">
                    <a:alpha val="43137"/>
                  </a:srgbClr>
                </a:outerShdw>
              </a:effectLst>
            </a:endParaRP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3784139816"/>
              </p:ext>
            </p:extLst>
          </p:nvPr>
        </p:nvGraphicFramePr>
        <p:xfrm>
          <a:off x="457200" y="1186115"/>
          <a:ext cx="82296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755576" y="5589240"/>
            <a:ext cx="7704856"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4227385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4 CuadroTexto"/>
          <p:cNvSpPr txBox="1"/>
          <p:nvPr/>
        </p:nvSpPr>
        <p:spPr>
          <a:xfrm>
            <a:off x="1115616" y="2420887"/>
            <a:ext cx="7128792" cy="1323439"/>
          </a:xfrm>
          <a:prstGeom prst="rect">
            <a:avLst/>
          </a:prstGeom>
          <a:noFill/>
        </p:spPr>
        <p:txBody>
          <a:bodyPr wrap="square" rtlCol="0">
            <a:spAutoFit/>
          </a:bodyPr>
          <a:lstStyle/>
          <a:p>
            <a:pPr lvl="0" algn="ctr"/>
            <a:r>
              <a:rPr lang="es-CO" sz="4000" b="1" dirty="0" smtClean="0">
                <a:solidFill>
                  <a:schemeClr val="accent6">
                    <a:lumMod val="75000"/>
                  </a:schemeClr>
                </a:solidFill>
                <a:effectLst>
                  <a:outerShdw blurRad="38100" dist="38100" dir="2700000" algn="tl">
                    <a:srgbClr val="000000">
                      <a:alpha val="43137"/>
                    </a:srgbClr>
                  </a:outerShdw>
                </a:effectLst>
              </a:rPr>
              <a:t>Póliza de Accidentes Personales Usuarios Familiares </a:t>
            </a:r>
            <a:endParaRPr lang="es-CO" sz="4000" b="1" dirty="0">
              <a:solidFill>
                <a:schemeClr val="accent6">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54252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xmlns="" val="1179055989"/>
              </p:ext>
            </p:extLst>
          </p:nvPr>
        </p:nvGraphicFramePr>
        <p:xfrm>
          <a:off x="323528" y="908720"/>
          <a:ext cx="8424935" cy="3556039"/>
        </p:xfrm>
        <a:graphic>
          <a:graphicData uri="http://schemas.openxmlformats.org/drawingml/2006/table">
            <a:tbl>
              <a:tblPr firstRow="1" firstCol="1" lastRow="1" lastCol="1" bandRow="1" bandCol="1"/>
              <a:tblGrid>
                <a:gridCol w="4104456"/>
                <a:gridCol w="1368152"/>
                <a:gridCol w="1512168"/>
                <a:gridCol w="1440159"/>
              </a:tblGrid>
              <a:tr h="300444">
                <a:tc rowSpan="2">
                  <a:txBody>
                    <a:bodyPr/>
                    <a:lstStyle/>
                    <a:p>
                      <a:pPr algn="ctr">
                        <a:spcAft>
                          <a:spcPts val="0"/>
                        </a:spcAft>
                      </a:pPr>
                      <a:r>
                        <a:rPr lang="es-ES" sz="1600" b="1" dirty="0">
                          <a:solidFill>
                            <a:srgbClr val="FFFFFF"/>
                          </a:solidFill>
                          <a:effectLst/>
                          <a:latin typeface="+mn-lt"/>
                          <a:ea typeface="Times New Roman"/>
                          <a:cs typeface="Arial"/>
                        </a:rPr>
                        <a:t>Coberturas</a:t>
                      </a:r>
                      <a:endParaRPr lang="es-CO" sz="16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gridSpan="3">
                  <a:txBody>
                    <a:bodyPr/>
                    <a:lstStyle/>
                    <a:p>
                      <a:pPr algn="ctr">
                        <a:spcAft>
                          <a:spcPts val="0"/>
                        </a:spcAft>
                      </a:pPr>
                      <a:r>
                        <a:rPr lang="es-ES" sz="1600" b="1" dirty="0">
                          <a:solidFill>
                            <a:srgbClr val="FFFFFF"/>
                          </a:solidFill>
                          <a:effectLst/>
                          <a:latin typeface="+mn-lt"/>
                          <a:ea typeface="Times New Roman"/>
                          <a:cs typeface="Arial"/>
                        </a:rPr>
                        <a:t>Valor Asegurado</a:t>
                      </a:r>
                      <a:endParaRPr lang="es-CO" sz="1600" dirty="0">
                        <a:effectLst/>
                        <a:latin typeface="+mn-lt"/>
                        <a:ea typeface="Times New Roman"/>
                        <a:cs typeface="Times New Roman"/>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endParaRPr lang="es-CO"/>
                    </a:p>
                  </a:txBody>
                  <a:tcPr/>
                </a:tc>
                <a:tc hMerge="1">
                  <a:txBody>
                    <a:bodyPr/>
                    <a:lstStyle/>
                    <a:p>
                      <a:endParaRPr lang="es-CO"/>
                    </a:p>
                  </a:txBody>
                  <a:tcPr/>
                </a:tc>
              </a:tr>
              <a:tr h="139938">
                <a:tc vMerge="1">
                  <a:txBody>
                    <a:bodyPr/>
                    <a:lstStyle/>
                    <a:p>
                      <a:endParaRPr lang="es-CO"/>
                    </a:p>
                  </a:txBody>
                  <a:tcPr/>
                </a:tc>
                <a:tc>
                  <a:txBody>
                    <a:bodyPr/>
                    <a:lstStyle/>
                    <a:p>
                      <a:pPr algn="ctr">
                        <a:spcAft>
                          <a:spcPts val="0"/>
                        </a:spcAft>
                      </a:pPr>
                      <a:r>
                        <a:rPr lang="es-ES" sz="1400" b="1" dirty="0">
                          <a:solidFill>
                            <a:srgbClr val="FFFFFF"/>
                          </a:solidFill>
                          <a:effectLst/>
                          <a:latin typeface="+mn-lt"/>
                          <a:ea typeface="Times New Roman"/>
                          <a:cs typeface="Arial"/>
                        </a:rPr>
                        <a:t>Plan A</a:t>
                      </a:r>
                      <a:endParaRPr lang="es-CO" sz="14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algn="ctr">
                        <a:spcAft>
                          <a:spcPts val="0"/>
                        </a:spcAft>
                      </a:pPr>
                      <a:r>
                        <a:rPr lang="en-US" sz="1400" b="1" dirty="0">
                          <a:solidFill>
                            <a:srgbClr val="FFFFFF"/>
                          </a:solidFill>
                          <a:effectLst/>
                          <a:latin typeface="+mn-lt"/>
                          <a:ea typeface="Times New Roman"/>
                          <a:cs typeface="Arial"/>
                        </a:rPr>
                        <a:t>Plan B</a:t>
                      </a:r>
                      <a:endParaRPr lang="es-CO" sz="14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algn="ctr">
                        <a:spcAft>
                          <a:spcPts val="0"/>
                        </a:spcAft>
                      </a:pPr>
                      <a:r>
                        <a:rPr lang="en-US" sz="1400" b="1" dirty="0">
                          <a:solidFill>
                            <a:srgbClr val="FFFFFF"/>
                          </a:solidFill>
                          <a:effectLst/>
                          <a:latin typeface="+mn-lt"/>
                          <a:ea typeface="Times New Roman"/>
                          <a:cs typeface="Arial"/>
                        </a:rPr>
                        <a:t>Plan C</a:t>
                      </a:r>
                      <a:endParaRPr lang="es-CO" sz="1400" dirty="0">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403210">
                <a:tc>
                  <a:txBody>
                    <a:bodyPr/>
                    <a:lstStyle/>
                    <a:p>
                      <a:pPr>
                        <a:spcAft>
                          <a:spcPts val="0"/>
                        </a:spcAft>
                      </a:pPr>
                      <a:r>
                        <a:rPr lang="es-CO" sz="1400" dirty="0">
                          <a:effectLst/>
                          <a:latin typeface="+mn-lt"/>
                          <a:ea typeface="Times New Roman"/>
                          <a:cs typeface="Arial"/>
                        </a:rPr>
                        <a:t>Muerte accidental o Incapacidad Total y permanente por Accidente.</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77.745.000</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93.294.000</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smtClean="0">
                          <a:effectLst/>
                          <a:latin typeface="+mn-lt"/>
                          <a:ea typeface="Times New Roman"/>
                          <a:cs typeface="Arial"/>
                        </a:rPr>
                        <a:t>$124.392.000</a:t>
                      </a:r>
                      <a:endParaRPr lang="es-CO" sz="1200" dirty="0">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488419">
                <a:tc>
                  <a:txBody>
                    <a:bodyPr/>
                    <a:lstStyle/>
                    <a:p>
                      <a:pPr>
                        <a:spcAft>
                          <a:spcPts val="0"/>
                        </a:spcAft>
                      </a:pPr>
                      <a:r>
                        <a:rPr lang="es-CO" sz="1400" dirty="0">
                          <a:effectLst/>
                          <a:latin typeface="+mn-lt"/>
                          <a:ea typeface="Times New Roman"/>
                          <a:cs typeface="Arial"/>
                        </a:rPr>
                        <a:t>Muerte Accidental en Transporte Privado.</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41.464.000</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51.830.000</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62.196.000</a:t>
                      </a:r>
                      <a:endParaRPr lang="es-CO" sz="1200" dirty="0">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429612">
                <a:tc>
                  <a:txBody>
                    <a:bodyPr/>
                    <a:lstStyle/>
                    <a:p>
                      <a:pPr>
                        <a:spcAft>
                          <a:spcPts val="0"/>
                        </a:spcAft>
                      </a:pPr>
                      <a:r>
                        <a:rPr lang="es-CO" sz="1400" dirty="0">
                          <a:effectLst/>
                          <a:latin typeface="+mn-lt"/>
                          <a:ea typeface="Times New Roman"/>
                          <a:cs typeface="Arial"/>
                        </a:rPr>
                        <a:t>Muerte Accidental en transporte Publico Autorizado  </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41.464.000</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51.830.000</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62.196.000</a:t>
                      </a:r>
                      <a:endParaRPr lang="es-CO" sz="1200" dirty="0">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442813">
                <a:tc>
                  <a:txBody>
                    <a:bodyPr/>
                    <a:lstStyle/>
                    <a:p>
                      <a:pPr>
                        <a:spcAft>
                          <a:spcPts val="0"/>
                        </a:spcAft>
                      </a:pPr>
                      <a:r>
                        <a:rPr lang="es-CO" sz="1400" dirty="0">
                          <a:effectLst/>
                          <a:latin typeface="+mn-lt"/>
                          <a:ea typeface="Times New Roman"/>
                          <a:cs typeface="Arial"/>
                        </a:rPr>
                        <a:t>Muerte Por cualquier causa ( No preexistente)</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24.878.400</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400" dirty="0">
                          <a:effectLst/>
                          <a:latin typeface="+mn-lt"/>
                          <a:ea typeface="Times New Roman"/>
                          <a:cs typeface="Arial"/>
                        </a:rPr>
                        <a:t>$ </a:t>
                      </a:r>
                      <a:r>
                        <a:rPr lang="en-US" sz="1400" dirty="0" smtClean="0">
                          <a:effectLst/>
                          <a:latin typeface="+mn-lt"/>
                          <a:ea typeface="Times New Roman"/>
                          <a:cs typeface="Arial"/>
                        </a:rPr>
                        <a:t>29.024.800</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s-ES" sz="1400" dirty="0">
                          <a:effectLst/>
                          <a:latin typeface="+mn-lt"/>
                          <a:ea typeface="Times New Roman"/>
                          <a:cs typeface="Arial"/>
                        </a:rPr>
                        <a:t>$ </a:t>
                      </a:r>
                      <a:r>
                        <a:rPr lang="es-ES" sz="1400" dirty="0" smtClean="0">
                          <a:effectLst/>
                          <a:latin typeface="+mn-lt"/>
                          <a:ea typeface="Times New Roman"/>
                          <a:cs typeface="Arial"/>
                        </a:rPr>
                        <a:t>37.317.600</a:t>
                      </a:r>
                      <a:endParaRPr lang="es-CO" sz="1200" dirty="0">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602466">
                <a:tc>
                  <a:txBody>
                    <a:bodyPr/>
                    <a:lstStyle/>
                    <a:p>
                      <a:pPr>
                        <a:spcAft>
                          <a:spcPts val="0"/>
                        </a:spcAft>
                      </a:pPr>
                      <a:r>
                        <a:rPr lang="es-CO" sz="1400" dirty="0">
                          <a:effectLst/>
                          <a:latin typeface="+mn-lt"/>
                          <a:ea typeface="Times New Roman"/>
                          <a:cs typeface="Arial"/>
                        </a:rPr>
                        <a:t>Bono canasta durante 12 meses </a:t>
                      </a:r>
                      <a:r>
                        <a:rPr lang="es-CO" sz="1200" dirty="0">
                          <a:effectLst/>
                          <a:latin typeface="+mn-lt"/>
                          <a:ea typeface="Times New Roman"/>
                          <a:cs typeface="Arial"/>
                        </a:rPr>
                        <a:t>por Muerte por cualquier causa (No preexistente </a:t>
                      </a:r>
                      <a:r>
                        <a:rPr lang="es-CO" sz="1200" dirty="0" smtClean="0">
                          <a:effectLst/>
                          <a:latin typeface="+mn-lt"/>
                          <a:ea typeface="Times New Roman"/>
                          <a:cs typeface="Arial"/>
                        </a:rPr>
                        <a:t>). Incluye </a:t>
                      </a:r>
                      <a:r>
                        <a:rPr lang="es-CO" sz="1200" dirty="0">
                          <a:effectLst/>
                          <a:latin typeface="+mn-lt"/>
                          <a:ea typeface="Times New Roman"/>
                          <a:cs typeface="Arial"/>
                        </a:rPr>
                        <a:t>suicidio desde el inicio de </a:t>
                      </a:r>
                      <a:r>
                        <a:rPr lang="es-CO" sz="1200" dirty="0" smtClean="0">
                          <a:effectLst/>
                          <a:latin typeface="+mn-lt"/>
                          <a:ea typeface="Times New Roman"/>
                          <a:cs typeface="Arial"/>
                        </a:rPr>
                        <a:t>cobertura.</a:t>
                      </a:r>
                      <a:endParaRPr lang="es-CO" sz="11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s-CO" sz="1400" dirty="0">
                          <a:effectLst/>
                          <a:latin typeface="+mn-lt"/>
                          <a:ea typeface="Times New Roman"/>
                          <a:cs typeface="Arial"/>
                        </a:rPr>
                        <a:t>$ </a:t>
                      </a:r>
                      <a:r>
                        <a:rPr lang="es-CO" sz="1400" dirty="0" smtClean="0">
                          <a:effectLst/>
                          <a:latin typeface="+mn-lt"/>
                          <a:ea typeface="Times New Roman"/>
                          <a:cs typeface="Arial"/>
                        </a:rPr>
                        <a:t>207.320 </a:t>
                      </a:r>
                      <a:r>
                        <a:rPr lang="es-CO" sz="1400" dirty="0">
                          <a:effectLst/>
                          <a:latin typeface="+mn-lt"/>
                          <a:ea typeface="Times New Roman"/>
                          <a:cs typeface="Arial"/>
                        </a:rPr>
                        <a:t>Mensual </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s-ES" sz="1400" dirty="0">
                          <a:effectLst/>
                          <a:latin typeface="+mn-lt"/>
                          <a:ea typeface="Times New Roman"/>
                          <a:cs typeface="Arial"/>
                        </a:rPr>
                        <a:t>$ </a:t>
                      </a:r>
                      <a:r>
                        <a:rPr lang="es-ES" sz="1400" dirty="0" smtClean="0">
                          <a:effectLst/>
                          <a:latin typeface="+mn-lt"/>
                          <a:ea typeface="Times New Roman"/>
                          <a:cs typeface="Arial"/>
                        </a:rPr>
                        <a:t>414.640</a:t>
                      </a:r>
                      <a:endParaRPr lang="es-CO" sz="1200" dirty="0">
                        <a:effectLst/>
                        <a:latin typeface="+mn-lt"/>
                        <a:ea typeface="Times New Roman"/>
                        <a:cs typeface="Times New Roman"/>
                      </a:endParaRPr>
                    </a:p>
                    <a:p>
                      <a:pPr algn="ctr">
                        <a:spcAft>
                          <a:spcPts val="0"/>
                        </a:spcAft>
                      </a:pPr>
                      <a:r>
                        <a:rPr lang="es-ES" sz="1400" dirty="0">
                          <a:effectLst/>
                          <a:latin typeface="+mn-lt"/>
                          <a:ea typeface="Times New Roman"/>
                          <a:cs typeface="Arial"/>
                        </a:rPr>
                        <a:t>Mensual </a:t>
                      </a:r>
                      <a:endParaRPr lang="es-CO" sz="12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s-ES" sz="1400" dirty="0">
                          <a:effectLst/>
                          <a:latin typeface="+mn-lt"/>
                          <a:ea typeface="Times New Roman"/>
                          <a:cs typeface="Arial"/>
                        </a:rPr>
                        <a:t>$ </a:t>
                      </a:r>
                      <a:r>
                        <a:rPr lang="es-ES" sz="1400" dirty="0" smtClean="0">
                          <a:effectLst/>
                          <a:latin typeface="+mn-lt"/>
                          <a:ea typeface="Times New Roman"/>
                          <a:cs typeface="Arial"/>
                        </a:rPr>
                        <a:t>518.300</a:t>
                      </a:r>
                      <a:endParaRPr lang="es-CO" sz="1200" dirty="0">
                        <a:effectLst/>
                        <a:latin typeface="+mn-lt"/>
                        <a:ea typeface="Times New Roman"/>
                        <a:cs typeface="Times New Roman"/>
                      </a:endParaRPr>
                    </a:p>
                    <a:p>
                      <a:pPr algn="ctr">
                        <a:spcAft>
                          <a:spcPts val="0"/>
                        </a:spcAft>
                      </a:pPr>
                      <a:r>
                        <a:rPr lang="es-ES" sz="1400" dirty="0">
                          <a:effectLst/>
                          <a:latin typeface="+mn-lt"/>
                          <a:ea typeface="Times New Roman"/>
                          <a:cs typeface="Arial"/>
                        </a:rPr>
                        <a:t>Mensual </a:t>
                      </a:r>
                      <a:endParaRPr lang="es-CO" sz="1200" dirty="0">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391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b="1" dirty="0" smtClean="0">
                          <a:solidFill>
                            <a:srgbClr val="FFFFFF"/>
                          </a:solidFill>
                          <a:effectLst/>
                          <a:latin typeface="+mn-lt"/>
                          <a:ea typeface="Times New Roman"/>
                          <a:cs typeface="Arial"/>
                        </a:rPr>
                        <a:t>Prima Mensual por asegurado </a:t>
                      </a:r>
                      <a:endParaRPr lang="es-CO" sz="1600" dirty="0" smtClean="0">
                        <a:effectLst/>
                        <a:latin typeface="+mn-lt"/>
                        <a:ea typeface="Times New Roman"/>
                        <a:cs typeface="Times New Roman"/>
                      </a:endParaRPr>
                    </a:p>
                    <a:p>
                      <a:pPr>
                        <a:spcAft>
                          <a:spcPts val="0"/>
                        </a:spcAft>
                      </a:pPr>
                      <a:endParaRPr lang="es-CO" sz="110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ctr">
                        <a:spcAft>
                          <a:spcPts val="0"/>
                        </a:spcAft>
                      </a:pPr>
                      <a:r>
                        <a:rPr lang="es-CO" sz="1600" b="1" dirty="0" smtClean="0">
                          <a:solidFill>
                            <a:schemeClr val="bg1"/>
                          </a:solidFill>
                          <a:effectLst/>
                          <a:latin typeface="+mn-lt"/>
                          <a:ea typeface="Times New Roman"/>
                          <a:cs typeface="Times New Roman"/>
                        </a:rPr>
                        <a:t>$ 17.622</a:t>
                      </a:r>
                      <a:endParaRPr lang="es-CO" sz="1600" b="1" dirty="0">
                        <a:solidFill>
                          <a:schemeClr val="bg1"/>
                        </a:solidFill>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ctr">
                        <a:spcAft>
                          <a:spcPts val="0"/>
                        </a:spcAft>
                      </a:pPr>
                      <a:r>
                        <a:rPr lang="es-CO" sz="1600" b="1" dirty="0" smtClean="0">
                          <a:solidFill>
                            <a:schemeClr val="bg1"/>
                          </a:solidFill>
                          <a:effectLst/>
                          <a:latin typeface="+mn-lt"/>
                          <a:ea typeface="Times New Roman"/>
                          <a:cs typeface="Times New Roman"/>
                        </a:rPr>
                        <a:t>$ 20.732</a:t>
                      </a:r>
                      <a:endParaRPr lang="es-CO" sz="1600" b="1" dirty="0">
                        <a:solidFill>
                          <a:schemeClr val="bg1"/>
                        </a:solidFill>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ctr">
                        <a:spcAft>
                          <a:spcPts val="0"/>
                        </a:spcAft>
                      </a:pPr>
                      <a:r>
                        <a:rPr lang="es-CO" sz="1600" b="1" dirty="0" smtClean="0">
                          <a:solidFill>
                            <a:schemeClr val="bg1"/>
                          </a:solidFill>
                          <a:effectLst/>
                          <a:latin typeface="+mn-lt"/>
                          <a:ea typeface="Times New Roman"/>
                          <a:cs typeface="Times New Roman"/>
                        </a:rPr>
                        <a:t>$ 23.842</a:t>
                      </a:r>
                      <a:endParaRPr lang="es-CO" sz="1600" b="1" dirty="0">
                        <a:solidFill>
                          <a:schemeClr val="bg1"/>
                        </a:solidFill>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r>
            </a:tbl>
          </a:graphicData>
        </a:graphic>
      </p:graphicFrame>
      <p:sp>
        <p:nvSpPr>
          <p:cNvPr id="6" name="5 CuadroTexto"/>
          <p:cNvSpPr txBox="1"/>
          <p:nvPr/>
        </p:nvSpPr>
        <p:spPr>
          <a:xfrm>
            <a:off x="611560" y="260648"/>
            <a:ext cx="8208912" cy="584775"/>
          </a:xfrm>
          <a:prstGeom prst="rect">
            <a:avLst/>
          </a:prstGeom>
          <a:noFill/>
        </p:spPr>
        <p:txBody>
          <a:bodyPr wrap="square" rtlCol="0">
            <a:spAutoFit/>
          </a:bodyPr>
          <a:lstStyle/>
          <a:p>
            <a:pPr marL="457200" lvl="0" indent="-457200">
              <a:buFont typeface="Wingdings" pitchFamily="2" charset="2"/>
              <a:buChar char="v"/>
            </a:pPr>
            <a:r>
              <a:rPr lang="es-CO" sz="3200" b="1" dirty="0" smtClean="0">
                <a:solidFill>
                  <a:schemeClr val="accent6">
                    <a:lumMod val="75000"/>
                  </a:schemeClr>
                </a:solidFill>
                <a:effectLst>
                  <a:outerShdw blurRad="38100" dist="38100" dir="2700000" algn="tl">
                    <a:srgbClr val="000000">
                      <a:alpha val="43137"/>
                    </a:srgbClr>
                  </a:outerShdw>
                </a:effectLst>
              </a:rPr>
              <a:t> Accidentes Personales Usuarios Familiares* </a:t>
            </a:r>
            <a:endParaRPr lang="es-CO" sz="3200" b="1" dirty="0">
              <a:solidFill>
                <a:schemeClr val="accent6">
                  <a:lumMod val="75000"/>
                </a:schemeClr>
              </a:solidFill>
              <a:effectLst>
                <a:outerShdw blurRad="38100" dist="38100" dir="2700000" algn="tl">
                  <a:srgbClr val="000000">
                    <a:alpha val="43137"/>
                  </a:srgbClr>
                </a:outerShdw>
              </a:effectLst>
            </a:endParaRPr>
          </a:p>
        </p:txBody>
      </p:sp>
      <p:graphicFrame>
        <p:nvGraphicFramePr>
          <p:cNvPr id="5" name="4 Tabla"/>
          <p:cNvGraphicFramePr>
            <a:graphicFrameLocks noGrp="1"/>
          </p:cNvGraphicFramePr>
          <p:nvPr>
            <p:extLst>
              <p:ext uri="{D42A27DB-BD31-4B8C-83A1-F6EECF244321}">
                <p14:modId xmlns:p14="http://schemas.microsoft.com/office/powerpoint/2010/main" xmlns="" val="1589024179"/>
              </p:ext>
            </p:extLst>
          </p:nvPr>
        </p:nvGraphicFramePr>
        <p:xfrm>
          <a:off x="332896" y="4535456"/>
          <a:ext cx="8424936" cy="1379757"/>
        </p:xfrm>
        <a:graphic>
          <a:graphicData uri="http://schemas.openxmlformats.org/drawingml/2006/table">
            <a:tbl>
              <a:tblPr firstRow="1" firstCol="1" lastRow="1" lastCol="1" bandRow="1" bandCol="1"/>
              <a:tblGrid>
                <a:gridCol w="4104456"/>
                <a:gridCol w="4320480"/>
              </a:tblGrid>
              <a:tr h="296370">
                <a:tc gridSpan="2">
                  <a:txBody>
                    <a:bodyPr/>
                    <a:lstStyle/>
                    <a:p>
                      <a:pPr algn="ctr">
                        <a:spcAft>
                          <a:spcPts val="0"/>
                        </a:spcAft>
                      </a:pPr>
                      <a:r>
                        <a:rPr lang="es-ES" sz="1600" b="1" dirty="0" smtClean="0">
                          <a:solidFill>
                            <a:srgbClr val="FFFFFF"/>
                          </a:solidFill>
                          <a:effectLst/>
                          <a:latin typeface="+mn-lt"/>
                          <a:ea typeface="Verdana" pitchFamily="34" charset="0"/>
                          <a:cs typeface="Verdana" pitchFamily="34" charset="0"/>
                        </a:rPr>
                        <a:t>Edades de Ingreso y</a:t>
                      </a:r>
                      <a:r>
                        <a:rPr lang="es-ES" sz="1600" b="1" baseline="0" dirty="0" smtClean="0">
                          <a:solidFill>
                            <a:srgbClr val="FFFFFF"/>
                          </a:solidFill>
                          <a:effectLst/>
                          <a:latin typeface="+mn-lt"/>
                          <a:ea typeface="Verdana" pitchFamily="34" charset="0"/>
                          <a:cs typeface="Verdana" pitchFamily="34" charset="0"/>
                        </a:rPr>
                        <a:t> Permanencia</a:t>
                      </a: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pPr algn="ctr">
                        <a:spcAft>
                          <a:spcPts val="0"/>
                        </a:spcAft>
                      </a:pPr>
                      <a:endParaRPr lang="es-CO" sz="18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561395">
                <a:tc>
                  <a:txBody>
                    <a:bodyPr/>
                    <a:lstStyle/>
                    <a:p>
                      <a:pPr>
                        <a:spcAft>
                          <a:spcPts val="0"/>
                        </a:spcAft>
                      </a:pPr>
                      <a:r>
                        <a:rPr lang="es-ES" sz="1200" b="0" dirty="0">
                          <a:effectLst/>
                          <a:latin typeface="+mn-lt"/>
                          <a:ea typeface="Times New Roman"/>
                          <a:cs typeface="Arial"/>
                        </a:rPr>
                        <a:t>Muerte accidental</a:t>
                      </a:r>
                      <a:r>
                        <a:rPr lang="es-ES" sz="1800" b="0" dirty="0">
                          <a:effectLst/>
                          <a:latin typeface="+mn-lt"/>
                          <a:ea typeface="Times New Roman"/>
                          <a:cs typeface="Times New Roman"/>
                        </a:rPr>
                        <a:t>-</a:t>
                      </a:r>
                      <a:r>
                        <a:rPr lang="es-ES" sz="1200" b="0" dirty="0">
                          <a:effectLst/>
                          <a:latin typeface="+mn-lt"/>
                          <a:ea typeface="Times New Roman"/>
                          <a:cs typeface="Arial"/>
                        </a:rPr>
                        <a:t>Muerte Por cualquier causa no preexistente</a:t>
                      </a:r>
                      <a:endParaRPr lang="es-CO" sz="1800" b="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rowSpan="2">
                  <a:txBody>
                    <a:bodyPr/>
                    <a:lstStyle/>
                    <a:p>
                      <a:pPr>
                        <a:spcAft>
                          <a:spcPts val="0"/>
                        </a:spcAft>
                      </a:pPr>
                      <a:r>
                        <a:rPr lang="es-CO" sz="1100" dirty="0">
                          <a:effectLst/>
                          <a:latin typeface="+mn-lt"/>
                          <a:ea typeface="Times New Roman"/>
                          <a:cs typeface="Arial"/>
                        </a:rPr>
                        <a:t>Ingreso de 18 hasta los 65 años y 364 días,  con edad de permanencia hasta los 69 años  y 364 días</a:t>
                      </a:r>
                      <a:endParaRPr lang="es-CO" sz="1600" dirty="0">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r>
              <a:tr h="510387">
                <a:tc>
                  <a:txBody>
                    <a:bodyPr/>
                    <a:lstStyle/>
                    <a:p>
                      <a:pPr>
                        <a:spcAft>
                          <a:spcPts val="0"/>
                        </a:spcAft>
                      </a:pPr>
                      <a:r>
                        <a:rPr lang="es-ES" sz="1200" b="0" dirty="0">
                          <a:effectLst/>
                          <a:latin typeface="+mn-lt"/>
                          <a:ea typeface="Times New Roman"/>
                          <a:cs typeface="Arial"/>
                        </a:rPr>
                        <a:t>Incapacidad total y permanente por Accidente </a:t>
                      </a:r>
                      <a:endParaRPr lang="es-CO" sz="1800" b="0" dirty="0">
                        <a:effectLst/>
                        <a:latin typeface="+mn-lt"/>
                        <a:ea typeface="Times New Roman"/>
                        <a:cs typeface="Times New Roman"/>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vMerge="1">
                  <a:txBody>
                    <a:bodyPr/>
                    <a:lstStyle/>
                    <a:p>
                      <a:pPr>
                        <a:spcAft>
                          <a:spcPts val="0"/>
                        </a:spcAft>
                      </a:pPr>
                      <a:endParaRPr lang="es-CO" sz="1600" dirty="0">
                        <a:effectLst/>
                        <a:latin typeface="Arial"/>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bl>
          </a:graphicData>
        </a:graphic>
      </p:graphicFrame>
      <p:sp>
        <p:nvSpPr>
          <p:cNvPr id="2" name="1 CuadroTexto"/>
          <p:cNvSpPr txBox="1"/>
          <p:nvPr/>
        </p:nvSpPr>
        <p:spPr>
          <a:xfrm>
            <a:off x="4471392" y="5670605"/>
            <a:ext cx="4260684" cy="261610"/>
          </a:xfrm>
          <a:prstGeom prst="rect">
            <a:avLst/>
          </a:prstGeom>
          <a:noFill/>
        </p:spPr>
        <p:txBody>
          <a:bodyPr wrap="square" rtlCol="0">
            <a:spAutoFit/>
          </a:bodyPr>
          <a:lstStyle/>
          <a:p>
            <a:r>
              <a:rPr lang="es-CO" sz="1100" dirty="0" smtClean="0"/>
              <a:t>*Este producto solo aplica para usuarios no asociados a Coomeva.</a:t>
            </a:r>
            <a:endParaRPr lang="es-CO" sz="110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178" y="6165303"/>
            <a:ext cx="2752725" cy="5180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99736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68722" y="707206"/>
            <a:ext cx="8424936" cy="5386090"/>
          </a:xfrm>
          <a:prstGeom prst="rect">
            <a:avLst/>
          </a:prstGeom>
        </p:spPr>
        <p:txBody>
          <a:bodyPr wrap="square">
            <a:spAutoFit/>
          </a:bodyPr>
          <a:lstStyle/>
          <a:p>
            <a:r>
              <a:rPr lang="es-CO" sz="2800" b="1" dirty="0">
                <a:solidFill>
                  <a:schemeClr val="accent6">
                    <a:lumMod val="75000"/>
                  </a:schemeClr>
                </a:solidFill>
                <a:effectLst>
                  <a:outerShdw blurRad="38100" dist="38100" dir="2700000" algn="tl">
                    <a:srgbClr val="000000">
                      <a:alpha val="43137"/>
                    </a:srgbClr>
                  </a:outerShdw>
                </a:effectLst>
              </a:rPr>
              <a:t>AMPARO DE INCAPACIDAD TOTAL Y PERMANENTE POR </a:t>
            </a:r>
            <a:r>
              <a:rPr lang="es-CO" sz="2800" b="1" dirty="0" smtClean="0">
                <a:solidFill>
                  <a:schemeClr val="accent6">
                    <a:lumMod val="75000"/>
                  </a:schemeClr>
                </a:solidFill>
                <a:effectLst>
                  <a:outerShdw blurRad="38100" dist="38100" dir="2700000" algn="tl">
                    <a:srgbClr val="000000">
                      <a:alpha val="43137"/>
                    </a:srgbClr>
                  </a:outerShdw>
                </a:effectLst>
              </a:rPr>
              <a:t>ACCIDENTE</a:t>
            </a:r>
          </a:p>
          <a:p>
            <a:endParaRPr lang="es-CO" dirty="0"/>
          </a:p>
          <a:p>
            <a:pPr algn="just"/>
            <a:r>
              <a:rPr lang="es-ES" dirty="0" smtClean="0"/>
              <a:t>Se indemnizará  </a:t>
            </a:r>
            <a:r>
              <a:rPr lang="es-ES" dirty="0"/>
              <a:t>el valor asegurado contratado, al asegurado, o en su defecto al curador designado por el juzgado,  una vez se acredite que durante la vigencia de este seguro, el Asegurado presenta Incapacidad total y Permanente, como consecuencia única, exclusiva y directa, de lesiones físicas sufridas en un accidente amparado por la póliza y no excluido por ella,.</a:t>
            </a:r>
            <a:endParaRPr lang="es-CO" dirty="0"/>
          </a:p>
          <a:p>
            <a:pPr algn="just"/>
            <a:endParaRPr lang="es-ES" dirty="0" smtClean="0"/>
          </a:p>
          <a:p>
            <a:pPr algn="just"/>
            <a:r>
              <a:rPr lang="es-ES" dirty="0" smtClean="0"/>
              <a:t>Se </a:t>
            </a:r>
            <a:r>
              <a:rPr lang="es-ES" dirty="0"/>
              <a:t>entiende como incapacidad total y permanente por accidente, la invalidez igual o superior al cincuenta por ciento (50%) sufrida por el asegurado menor de 65 años de edad,  cuya fecha de estructuración este dentro de la vigencia del seguro, originada  en lesiones físicas orgánicas o alteraciones funcionales no preexistentes y no causadas intencionalmente por éste,  que se encuentra debidamente calificada por cualquiera de las Juntas de Calificación de Invalidez establecidas legalmente en el territorio nacional. </a:t>
            </a:r>
            <a:endParaRPr lang="es-CO" dirty="0"/>
          </a:p>
          <a:p>
            <a:pPr algn="just"/>
            <a:r>
              <a:rPr lang="es-CO" dirty="0" smtClean="0"/>
              <a:t>es </a:t>
            </a:r>
            <a:r>
              <a:rPr lang="es-CO" dirty="0"/>
              <a:t>al accidente, siempre y cuando  la muerte del asegurado sea consecuencia directa y exclusiva de las lesiones padecidas en el accidente. </a:t>
            </a:r>
            <a:endParaRPr lang="es-CO" dirty="0" smtClean="0"/>
          </a:p>
          <a:p>
            <a:pPr algn="just"/>
            <a:endParaRPr lang="es-CO"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8722" y="6093296"/>
            <a:ext cx="27559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15771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797511"/>
            <a:ext cx="7992888" cy="3539430"/>
          </a:xfrm>
          <a:prstGeom prst="rect">
            <a:avLst/>
          </a:prstGeom>
        </p:spPr>
        <p:txBody>
          <a:bodyPr wrap="square">
            <a:spAutoFit/>
          </a:bodyPr>
          <a:lstStyle/>
          <a:p>
            <a:r>
              <a:rPr lang="es-CO" sz="2800" b="1" dirty="0">
                <a:solidFill>
                  <a:schemeClr val="accent6">
                    <a:lumMod val="75000"/>
                  </a:schemeClr>
                </a:solidFill>
                <a:effectLst>
                  <a:outerShdw blurRad="38100" dist="38100" dir="2700000" algn="tl">
                    <a:srgbClr val="000000">
                      <a:alpha val="43137"/>
                    </a:srgbClr>
                  </a:outerShdw>
                </a:effectLst>
              </a:rPr>
              <a:t>MUERTE COMO PASAJERO EN AUTO PARTICULAR </a:t>
            </a:r>
            <a:endParaRPr lang="es-CO" sz="2800" b="1" dirty="0" smtClean="0">
              <a:solidFill>
                <a:schemeClr val="accent6">
                  <a:lumMod val="75000"/>
                </a:schemeClr>
              </a:solidFill>
              <a:effectLst>
                <a:outerShdw blurRad="38100" dist="38100" dir="2700000" algn="tl">
                  <a:srgbClr val="000000">
                    <a:alpha val="43137"/>
                  </a:srgbClr>
                </a:outerShdw>
              </a:effectLst>
            </a:endParaRPr>
          </a:p>
          <a:p>
            <a:endParaRPr lang="es-CO" sz="1600" b="1" dirty="0">
              <a:solidFill>
                <a:schemeClr val="accent6">
                  <a:lumMod val="75000"/>
                </a:schemeClr>
              </a:solidFill>
              <a:effectLst>
                <a:outerShdw blurRad="38100" dist="38100" dir="2700000" algn="tl">
                  <a:srgbClr val="000000">
                    <a:alpha val="43137"/>
                  </a:srgbClr>
                </a:outerShdw>
              </a:effectLst>
            </a:endParaRPr>
          </a:p>
          <a:p>
            <a:pPr algn="just"/>
            <a:r>
              <a:rPr lang="es-CO" dirty="0"/>
              <a:t>L</a:t>
            </a:r>
            <a:r>
              <a:rPr lang="es-CO" dirty="0" smtClean="0"/>
              <a:t>a </a:t>
            </a:r>
            <a:r>
              <a:rPr lang="es-CO" dirty="0"/>
              <a:t>compañía asume el riesgo de muerte accidental del asegurado,  mientras viaja en automóvil particular  o al ser atropellado como peatón en vía publica por cualquier vehículo. El amparo otorgado comprende una cobertura hasta 180 días calendario,  posteriores al accidente, siempre y cuando  la muerte del asegurado sea consecuencia directa y exclusiva de las lesiones padecidas en el accidente. </a:t>
            </a:r>
            <a:endParaRPr lang="es-CO" dirty="0" smtClean="0"/>
          </a:p>
          <a:p>
            <a:pPr algn="just"/>
            <a:endParaRPr lang="es-CO" dirty="0"/>
          </a:p>
          <a:p>
            <a:pPr algn="just"/>
            <a:r>
              <a:rPr lang="es-CO" dirty="0"/>
              <a:t>Demostrada la ocurrencia del siniestro  en las condiciones mencionadas LA COMPAÑIA pagará, de acuerdo a la opción contratada,  la suma asegurada consignada en el cuadro de beneficios del certificado individual de seguro.</a:t>
            </a:r>
          </a:p>
          <a:p>
            <a:pPr algn="just"/>
            <a:endParaRPr lang="es-CO"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0972" y="6165304"/>
            <a:ext cx="27559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63825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8150" y="6159995"/>
            <a:ext cx="27559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1 Rectángulo"/>
          <p:cNvSpPr/>
          <p:nvPr/>
        </p:nvSpPr>
        <p:spPr>
          <a:xfrm>
            <a:off x="463302" y="620688"/>
            <a:ext cx="7632847" cy="5539978"/>
          </a:xfrm>
          <a:prstGeom prst="rect">
            <a:avLst/>
          </a:prstGeom>
        </p:spPr>
        <p:txBody>
          <a:bodyPr wrap="square">
            <a:spAutoFit/>
          </a:bodyPr>
          <a:lstStyle/>
          <a:p>
            <a:r>
              <a:rPr lang="es-CO" sz="2800" b="1" dirty="0">
                <a:solidFill>
                  <a:schemeClr val="accent6">
                    <a:lumMod val="75000"/>
                  </a:schemeClr>
                </a:solidFill>
                <a:effectLst>
                  <a:outerShdw blurRad="38100" dist="38100" dir="2700000" algn="tl">
                    <a:srgbClr val="000000">
                      <a:alpha val="43137"/>
                    </a:srgbClr>
                  </a:outerShdw>
                </a:effectLst>
              </a:rPr>
              <a:t>MUERTE  COMO PASAJERO EN TRANSPORTE PÚBLICO AUTORIZADO </a:t>
            </a:r>
            <a:endParaRPr lang="es-CO" sz="2800" b="1" dirty="0" smtClean="0">
              <a:solidFill>
                <a:schemeClr val="accent6">
                  <a:lumMod val="75000"/>
                </a:schemeClr>
              </a:solidFill>
              <a:effectLst>
                <a:outerShdw blurRad="38100" dist="38100" dir="2700000" algn="tl">
                  <a:srgbClr val="000000">
                    <a:alpha val="43137"/>
                  </a:srgbClr>
                </a:outerShdw>
              </a:effectLst>
            </a:endParaRPr>
          </a:p>
          <a:p>
            <a:endParaRPr lang="es-CO" sz="1600" b="1" dirty="0" smtClean="0">
              <a:solidFill>
                <a:schemeClr val="accent6">
                  <a:lumMod val="75000"/>
                </a:schemeClr>
              </a:solidFill>
              <a:effectLst>
                <a:outerShdw blurRad="38100" dist="38100" dir="2700000" algn="tl">
                  <a:srgbClr val="000000">
                    <a:alpha val="43137"/>
                  </a:srgbClr>
                </a:outerShdw>
              </a:effectLst>
            </a:endParaRPr>
          </a:p>
          <a:p>
            <a:pPr algn="just"/>
            <a:r>
              <a:rPr lang="es-CO" dirty="0" smtClean="0"/>
              <a:t>La </a:t>
            </a:r>
            <a:r>
              <a:rPr lang="es-CO" dirty="0"/>
              <a:t>compañía asume el riesgo de muerte accidental del asegurado mientras viaja como pasajero, habiendo pagado su pasaje,  en un transporte público </a:t>
            </a:r>
            <a:r>
              <a:rPr lang="es-CO" dirty="0" smtClean="0"/>
              <a:t>(Es </a:t>
            </a:r>
            <a:r>
              <a:rPr lang="es-CO" dirty="0"/>
              <a:t>cualquier medio de transporte terrestre, aéreo </a:t>
            </a:r>
            <a:r>
              <a:rPr lang="es-CO" dirty="0" smtClean="0"/>
              <a:t>trasbordador </a:t>
            </a:r>
            <a:r>
              <a:rPr lang="es-CO" dirty="0"/>
              <a:t>fluvial o marítimo, barco, tren, </a:t>
            </a:r>
            <a:r>
              <a:rPr lang="es-CO" dirty="0" smtClean="0"/>
              <a:t>debidamente </a:t>
            </a:r>
            <a:r>
              <a:rPr lang="es-CO" dirty="0"/>
              <a:t>autorizado por las autoridades correspondientes para operar un transporte público  de pasajeros pagando pasaje y conducido por un conductor con la debida licencia. Se considera para esta definición como transporte público automóviles de alquiler con conductor y vuelos </a:t>
            </a:r>
            <a:r>
              <a:rPr lang="es-CO" dirty="0" err="1"/>
              <a:t>charter</a:t>
            </a:r>
            <a:r>
              <a:rPr lang="es-CO" dirty="0"/>
              <a:t> legalmente </a:t>
            </a:r>
            <a:r>
              <a:rPr lang="es-CO" dirty="0" smtClean="0"/>
              <a:t>establecidos).</a:t>
            </a:r>
          </a:p>
          <a:p>
            <a:pPr algn="just"/>
            <a:endParaRPr lang="es-CO" dirty="0"/>
          </a:p>
          <a:p>
            <a:pPr algn="just"/>
            <a:r>
              <a:rPr lang="es-CO" dirty="0" smtClean="0"/>
              <a:t>El </a:t>
            </a:r>
            <a:r>
              <a:rPr lang="es-CO" dirty="0"/>
              <a:t>amparo otorgado comprende una cobertura hasta 180 días calendario,  posteriores al accidente, siempre y cuando  la muerte del asegurado sea consecuencia directa y exclusiva de las lesiones padecidas en el accidente. </a:t>
            </a:r>
            <a:r>
              <a:rPr lang="es-CO" dirty="0" smtClean="0"/>
              <a:t> Demostrada </a:t>
            </a:r>
            <a:r>
              <a:rPr lang="es-CO" dirty="0"/>
              <a:t>la ocurrencia del siniestro  en las condiciones mencionadas LA COMPAÑIA pagará, </a:t>
            </a:r>
            <a:r>
              <a:rPr lang="es-CO" dirty="0" smtClean="0"/>
              <a:t>la </a:t>
            </a:r>
            <a:r>
              <a:rPr lang="es-CO" dirty="0"/>
              <a:t>suma asegurada consignada en el cuadro de beneficios del certificado individual de seguro.</a:t>
            </a:r>
          </a:p>
        </p:txBody>
      </p:sp>
    </p:spTree>
    <p:extLst>
      <p:ext uri="{BB962C8B-B14F-4D97-AF65-F5344CB8AC3E}">
        <p14:creationId xmlns:p14="http://schemas.microsoft.com/office/powerpoint/2010/main" xmlns="" val="3365897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xmlns="" val="251369892"/>
              </p:ext>
            </p:extLst>
          </p:nvPr>
        </p:nvGraphicFramePr>
        <p:xfrm>
          <a:off x="685800" y="1676400"/>
          <a:ext cx="8041286"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CuadroTexto"/>
          <p:cNvSpPr txBox="1"/>
          <p:nvPr/>
        </p:nvSpPr>
        <p:spPr>
          <a:xfrm>
            <a:off x="1187624" y="783809"/>
            <a:ext cx="6984776" cy="1077218"/>
          </a:xfrm>
          <a:prstGeom prst="rect">
            <a:avLst/>
          </a:prstGeom>
          <a:noFill/>
        </p:spPr>
        <p:txBody>
          <a:bodyPr wrap="square" rtlCol="0">
            <a:spAutoFit/>
          </a:bodyPr>
          <a:lstStyle/>
          <a:p>
            <a:pPr algn="ctr">
              <a:defRPr/>
            </a:pPr>
            <a:r>
              <a:rPr lang="es-CO" sz="3200" b="1" dirty="0" smtClean="0">
                <a:solidFill>
                  <a:schemeClr val="accent6">
                    <a:lumMod val="75000"/>
                  </a:schemeClr>
                </a:solidFill>
                <a:effectLst>
                  <a:outerShdw blurRad="38100" dist="38100" dir="2700000" algn="tl">
                    <a:srgbClr val="000000">
                      <a:alpha val="43137"/>
                    </a:srgbClr>
                  </a:outerShdw>
                </a:effectLst>
              </a:rPr>
              <a:t>PRODUCTOS </a:t>
            </a:r>
          </a:p>
          <a:p>
            <a:pPr algn="ctr">
              <a:defRPr/>
            </a:pPr>
            <a:r>
              <a:rPr lang="es-CO" sz="3200" b="1" dirty="0" smtClean="0">
                <a:solidFill>
                  <a:schemeClr val="accent6">
                    <a:lumMod val="75000"/>
                  </a:schemeClr>
                </a:solidFill>
                <a:effectLst>
                  <a:outerShdw blurRad="38100" dist="38100" dir="2700000" algn="tl">
                    <a:srgbClr val="000000">
                      <a:alpha val="43137"/>
                    </a:srgbClr>
                  </a:outerShdw>
                </a:effectLst>
              </a:rPr>
              <a:t>COOMEVA MEDICINA PREPAGADA</a:t>
            </a:r>
            <a:endParaRPr lang="es-CO" sz="3200" dirty="0"/>
          </a:p>
        </p:txBody>
      </p:sp>
      <p:pic>
        <p:nvPicPr>
          <p:cNvPr id="3074"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76535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476672"/>
            <a:ext cx="8136904" cy="523220"/>
          </a:xfrm>
          <a:prstGeom prst="rect">
            <a:avLst/>
          </a:prstGeom>
        </p:spPr>
        <p:txBody>
          <a:bodyPr wrap="square">
            <a:spAutoFit/>
          </a:bodyPr>
          <a:lstStyle/>
          <a:p>
            <a:r>
              <a:rPr lang="es-CO" sz="2800" b="1" dirty="0">
                <a:solidFill>
                  <a:schemeClr val="accent6">
                    <a:lumMod val="75000"/>
                  </a:schemeClr>
                </a:solidFill>
                <a:effectLst>
                  <a:outerShdw blurRad="38100" dist="38100" dir="2700000" algn="tl">
                    <a:srgbClr val="000000">
                      <a:alpha val="43137"/>
                    </a:srgbClr>
                  </a:outerShdw>
                </a:effectLst>
              </a:rPr>
              <a:t>MUERTE POR </a:t>
            </a:r>
            <a:r>
              <a:rPr lang="es-CO" sz="2800" b="1" dirty="0" smtClean="0">
                <a:solidFill>
                  <a:schemeClr val="accent6">
                    <a:lumMod val="75000"/>
                  </a:schemeClr>
                </a:solidFill>
                <a:effectLst>
                  <a:outerShdw blurRad="38100" dist="38100" dir="2700000" algn="tl">
                    <a:srgbClr val="000000">
                      <a:alpha val="43137"/>
                    </a:srgbClr>
                  </a:outerShdw>
                </a:effectLst>
              </a:rPr>
              <a:t>CUALQUIER  CAUSA </a:t>
            </a:r>
            <a:r>
              <a:rPr lang="es-CO" sz="2800" b="1" dirty="0">
                <a:solidFill>
                  <a:schemeClr val="accent6">
                    <a:lumMod val="75000"/>
                  </a:schemeClr>
                </a:solidFill>
                <a:effectLst>
                  <a:outerShdw blurRad="38100" dist="38100" dir="2700000" algn="tl">
                    <a:srgbClr val="000000">
                      <a:alpha val="43137"/>
                    </a:srgbClr>
                  </a:outerShdw>
                </a:effectLst>
              </a:rPr>
              <a:t>NO PREEXISTENTE </a:t>
            </a:r>
          </a:p>
        </p:txBody>
      </p:sp>
      <p:sp>
        <p:nvSpPr>
          <p:cNvPr id="3" name="2 Rectángulo"/>
          <p:cNvSpPr/>
          <p:nvPr/>
        </p:nvSpPr>
        <p:spPr>
          <a:xfrm>
            <a:off x="214350" y="1150233"/>
            <a:ext cx="8643292" cy="7017306"/>
          </a:xfrm>
          <a:prstGeom prst="rect">
            <a:avLst/>
          </a:prstGeom>
        </p:spPr>
        <p:txBody>
          <a:bodyPr wrap="square">
            <a:spAutoFit/>
          </a:bodyPr>
          <a:lstStyle/>
          <a:p>
            <a:pPr algn="just"/>
            <a:r>
              <a:rPr lang="es-CO" dirty="0" smtClean="0"/>
              <a:t>ACE asume </a:t>
            </a:r>
            <a:r>
              <a:rPr lang="es-CO" dirty="0"/>
              <a:t>el riesgo de muerte del asegurado, con sujeción a las </a:t>
            </a:r>
            <a:r>
              <a:rPr lang="es-CO" dirty="0" smtClean="0"/>
              <a:t>declaraciones contenidas </a:t>
            </a:r>
            <a:r>
              <a:rPr lang="es-CO" dirty="0"/>
              <a:t>en la solicitud presentada por el tomador o por el </a:t>
            </a:r>
            <a:r>
              <a:rPr lang="es-CO" dirty="0" smtClean="0"/>
              <a:t>asegurado.</a:t>
            </a:r>
          </a:p>
          <a:p>
            <a:pPr marL="285750" indent="-285750" algn="just">
              <a:buFont typeface="Arial" panose="020B0604020202020204" pitchFamily="34" charset="0"/>
              <a:buChar char="•"/>
            </a:pPr>
            <a:r>
              <a:rPr lang="es-ES" b="1" dirty="0">
                <a:solidFill>
                  <a:schemeClr val="accent6">
                    <a:lumMod val="75000"/>
                  </a:schemeClr>
                </a:solidFill>
                <a:effectLst>
                  <a:outerShdw blurRad="38100" dist="38100" dir="2700000" algn="tl">
                    <a:srgbClr val="000000">
                      <a:alpha val="43137"/>
                    </a:srgbClr>
                  </a:outerShdw>
                </a:effectLst>
              </a:rPr>
              <a:t>MUERTE PRESUNTA POR </a:t>
            </a:r>
            <a:r>
              <a:rPr lang="es-ES" b="1" dirty="0" smtClean="0">
                <a:solidFill>
                  <a:schemeClr val="accent6">
                    <a:lumMod val="75000"/>
                  </a:schemeClr>
                </a:solidFill>
                <a:effectLst>
                  <a:outerShdw blurRad="38100" dist="38100" dir="2700000" algn="tl">
                    <a:srgbClr val="000000">
                      <a:alpha val="43137"/>
                    </a:srgbClr>
                  </a:outerShdw>
                </a:effectLst>
              </a:rPr>
              <a:t>DESAPARECIMIENTO:</a:t>
            </a:r>
            <a:r>
              <a:rPr lang="es-ES" dirty="0" smtClean="0"/>
              <a:t> </a:t>
            </a:r>
            <a:r>
              <a:rPr lang="es-ES" dirty="0"/>
              <a:t>Si  no se encontrase  el cuerpo del </a:t>
            </a:r>
            <a:r>
              <a:rPr lang="es-ES" dirty="0" smtClean="0"/>
              <a:t>asegurado se </a:t>
            </a:r>
            <a:r>
              <a:rPr lang="es-ES" dirty="0"/>
              <a:t>pagará de acuerdo a la opción contratada, la suma asegurada consignada en el cuadro de beneficios de la solicitud-certificado de seguro, previa presentación de la sentencia debidamente ejecutoriada mediante la cual el juez haya declarado la muerte presunta del asegurado</a:t>
            </a:r>
            <a:r>
              <a:rPr lang="es-ES" dirty="0" smtClean="0"/>
              <a:t>.</a:t>
            </a:r>
          </a:p>
          <a:p>
            <a:pPr marL="285750" indent="-285750">
              <a:buFont typeface="Arial" panose="020B0604020202020204" pitchFamily="34" charset="0"/>
              <a:buChar char="•"/>
            </a:pPr>
            <a:r>
              <a:rPr lang="es-ES" b="1" dirty="0">
                <a:solidFill>
                  <a:schemeClr val="accent6">
                    <a:lumMod val="75000"/>
                  </a:schemeClr>
                </a:solidFill>
                <a:effectLst>
                  <a:outerShdw blurRad="38100" dist="38100" dir="2700000" algn="tl">
                    <a:srgbClr val="000000">
                      <a:alpha val="43137"/>
                    </a:srgbClr>
                  </a:outerShdw>
                </a:effectLst>
              </a:rPr>
              <a:t>MUERTE POR SUICIDIO: </a:t>
            </a:r>
            <a:r>
              <a:rPr lang="es-ES" dirty="0"/>
              <a:t>Durante los doce (12) primeros meses de vinculación del Asegurado al contrato de seguro, esta no ampara el suicidio, en consecuencia no queda obligada LA COMPAÑIA, al pago de ninguna indemnización por este evento. Si la muerte por suicidio ocurre encontrándose el Asegurado vinculado bajo un seguro conjunto de vida, </a:t>
            </a:r>
            <a:r>
              <a:rPr lang="es-ES" cap="all" dirty="0"/>
              <a:t>LA COMPAÑIA</a:t>
            </a:r>
            <a:r>
              <a:rPr lang="es-ES" dirty="0"/>
              <a:t> reembolsará la diferencia entre la prima conjunta y la prima individual al Beneficiario nombrado por El Asegurado fallecido, y continuará brindando cobertura al Asegurado sobreviviente.</a:t>
            </a:r>
            <a:endParaRPr lang="es-CO" dirty="0"/>
          </a:p>
          <a:p>
            <a:pPr marL="285750" indent="-285750">
              <a:buFont typeface="Arial" panose="020B0604020202020204" pitchFamily="34" charset="0"/>
              <a:buChar char="•"/>
            </a:pPr>
            <a:r>
              <a:rPr lang="es-ES" b="1" dirty="0" smtClean="0">
                <a:solidFill>
                  <a:schemeClr val="accent6">
                    <a:lumMod val="75000"/>
                  </a:schemeClr>
                </a:solidFill>
                <a:effectLst>
                  <a:outerShdw blurRad="38100" dist="38100" dir="2700000" algn="tl">
                    <a:srgbClr val="000000">
                      <a:alpha val="43137"/>
                    </a:srgbClr>
                  </a:outerShdw>
                </a:effectLst>
              </a:rPr>
              <a:t>PREEXISTENCIAS: </a:t>
            </a:r>
            <a:r>
              <a:rPr lang="es-ES" dirty="0" smtClean="0"/>
              <a:t>LA </a:t>
            </a:r>
            <a:r>
              <a:rPr lang="es-ES" dirty="0"/>
              <a:t>COMPAÑIA, no otorga cobertura al asegurado  cuando la muerte es consecuencia  de patologías preexistentes al momento de suscribir la solicitud – certificado de seguro.</a:t>
            </a:r>
            <a:endParaRPr lang="es-CO" dirty="0"/>
          </a:p>
          <a:p>
            <a:pPr algn="just"/>
            <a:endParaRPr lang="es-CO" dirty="0"/>
          </a:p>
          <a:p>
            <a:pPr algn="just"/>
            <a:endParaRPr lang="es-CO" dirty="0"/>
          </a:p>
          <a:p>
            <a:pPr algn="just"/>
            <a:endParaRPr lang="es-CO" dirty="0" smtClean="0"/>
          </a:p>
          <a:p>
            <a:pPr algn="just"/>
            <a:endParaRPr lang="es-CO" dirty="0"/>
          </a:p>
          <a:p>
            <a:pPr algn="just"/>
            <a:endParaRPr lang="es-CO" dirty="0" smtClean="0"/>
          </a:p>
          <a:p>
            <a:pPr algn="just"/>
            <a:endParaRPr lang="es-CO" dirty="0"/>
          </a:p>
          <a:p>
            <a:pPr algn="just"/>
            <a:endParaRPr lang="es-CO" dirty="0" smtClean="0"/>
          </a:p>
          <a:p>
            <a:pPr algn="just"/>
            <a:r>
              <a:rPr lang="es-CO" dirty="0" smtClean="0"/>
              <a:t> </a:t>
            </a:r>
            <a:endParaRPr lang="es-CO"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6093296"/>
            <a:ext cx="27559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02202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683568" y="2921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r>
              <a:rPr lang="es-CO" altLang="es-CO" b="1" dirty="0">
                <a:solidFill>
                  <a:schemeClr val="accent6">
                    <a:lumMod val="75000"/>
                  </a:schemeClr>
                </a:solidFill>
                <a:effectLst>
                  <a:outerShdw blurRad="38100" dist="38100" dir="2700000" algn="tl">
                    <a:srgbClr val="000000">
                      <a:alpha val="43137"/>
                    </a:srgbClr>
                  </a:outerShdw>
                </a:effectLst>
              </a:rPr>
              <a:t>Documentos </a:t>
            </a:r>
            <a:r>
              <a:rPr lang="es-CO" altLang="es-CO" b="1" dirty="0" smtClean="0">
                <a:solidFill>
                  <a:schemeClr val="accent6">
                    <a:lumMod val="75000"/>
                  </a:schemeClr>
                </a:solidFill>
                <a:effectLst>
                  <a:outerShdw blurRad="38100" dist="38100" dir="2700000" algn="tl">
                    <a:srgbClr val="000000">
                      <a:alpha val="43137"/>
                    </a:srgbClr>
                  </a:outerShdw>
                </a:effectLst>
              </a:rPr>
              <a:t>sugeridos en </a:t>
            </a:r>
            <a:r>
              <a:rPr lang="es-CO" altLang="es-CO" b="1" dirty="0">
                <a:solidFill>
                  <a:schemeClr val="accent6">
                    <a:lumMod val="75000"/>
                  </a:schemeClr>
                </a:solidFill>
                <a:effectLst>
                  <a:outerShdw blurRad="38100" dist="38100" dir="2700000" algn="tl">
                    <a:srgbClr val="000000">
                      <a:alpha val="43137"/>
                    </a:srgbClr>
                  </a:outerShdw>
                </a:effectLst>
              </a:rPr>
              <a:t>caso de siniestro</a:t>
            </a:r>
            <a:endParaRPr lang="es-CO" b="1" dirty="0">
              <a:solidFill>
                <a:schemeClr val="accent6">
                  <a:lumMod val="75000"/>
                </a:schemeClr>
              </a:solidFill>
              <a:effectLst>
                <a:outerShdw blurRad="38100" dist="38100" dir="2700000" algn="tl">
                  <a:srgbClr val="000000">
                    <a:alpha val="43137"/>
                  </a:srgbClr>
                </a:outerShdw>
              </a:effectLst>
            </a:endParaRP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3409894534"/>
              </p:ext>
            </p:extLst>
          </p:nvPr>
        </p:nvGraphicFramePr>
        <p:xfrm>
          <a:off x="1104900" y="1164684"/>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1043608" y="5464079"/>
            <a:ext cx="6984776"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671269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1723409522"/>
              </p:ext>
            </p:extLst>
          </p:nvPr>
        </p:nvGraphicFramePr>
        <p:xfrm>
          <a:off x="899592" y="1268760"/>
          <a:ext cx="7091672"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410"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755575" y="548680"/>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971600" y="5589240"/>
            <a:ext cx="7200800"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4042801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3235657387"/>
              </p:ext>
            </p:extLst>
          </p:nvPr>
        </p:nvGraphicFramePr>
        <p:xfrm>
          <a:off x="702716" y="1196752"/>
          <a:ext cx="7438256"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3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8200" y="6057254"/>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539551" y="476672"/>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611560" y="5589240"/>
            <a:ext cx="7560840"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468440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CuadroTexto"/>
          <p:cNvSpPr txBox="1"/>
          <p:nvPr/>
        </p:nvSpPr>
        <p:spPr>
          <a:xfrm>
            <a:off x="1187624" y="2348880"/>
            <a:ext cx="6912768" cy="1323439"/>
          </a:xfrm>
          <a:prstGeom prst="rect">
            <a:avLst/>
          </a:prstGeom>
          <a:noFill/>
        </p:spPr>
        <p:txBody>
          <a:bodyPr wrap="square" rtlCol="0">
            <a:spAutoFit/>
          </a:bodyPr>
          <a:lstStyle/>
          <a:p>
            <a:pPr lvl="0" algn="ctr">
              <a:defRPr/>
            </a:pPr>
            <a:r>
              <a:rPr lang="es-CO" sz="4000" b="1" dirty="0" smtClean="0">
                <a:solidFill>
                  <a:schemeClr val="accent6">
                    <a:lumMod val="75000"/>
                  </a:schemeClr>
                </a:solidFill>
                <a:effectLst>
                  <a:outerShdw blurRad="38100" dist="38100" dir="2700000" algn="tl">
                    <a:srgbClr val="000000">
                      <a:alpha val="43137"/>
                    </a:srgbClr>
                  </a:outerShdw>
                </a:effectLst>
              </a:rPr>
              <a:t>Póliza de Accidentes </a:t>
            </a:r>
            <a:r>
              <a:rPr lang="es-CO" sz="4000" b="1" dirty="0">
                <a:solidFill>
                  <a:schemeClr val="accent6">
                    <a:lumMod val="75000"/>
                  </a:schemeClr>
                </a:solidFill>
                <a:effectLst>
                  <a:outerShdw blurRad="38100" dist="38100" dir="2700000" algn="tl">
                    <a:srgbClr val="000000">
                      <a:alpha val="43137"/>
                    </a:srgbClr>
                  </a:outerShdw>
                </a:effectLst>
              </a:rPr>
              <a:t>Personales Asesores MP</a:t>
            </a:r>
          </a:p>
        </p:txBody>
      </p:sp>
    </p:spTree>
    <p:extLst>
      <p:ext uri="{BB962C8B-B14F-4D97-AF65-F5344CB8AC3E}">
        <p14:creationId xmlns:p14="http://schemas.microsoft.com/office/powerpoint/2010/main" xmlns="" val="3762539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xmlns="" val="1130358678"/>
              </p:ext>
            </p:extLst>
          </p:nvPr>
        </p:nvGraphicFramePr>
        <p:xfrm>
          <a:off x="35496" y="1052736"/>
          <a:ext cx="9036496" cy="4874448"/>
        </p:xfrm>
        <a:graphic>
          <a:graphicData uri="http://schemas.openxmlformats.org/drawingml/2006/table">
            <a:tbl>
              <a:tblPr firstRow="1" firstCol="1" lastRow="1" lastCol="1" bandRow="1" bandCol="1"/>
              <a:tblGrid>
                <a:gridCol w="2331999"/>
                <a:gridCol w="1165999"/>
                <a:gridCol w="1093125"/>
                <a:gridCol w="1165999"/>
                <a:gridCol w="1093125"/>
                <a:gridCol w="1142641"/>
                <a:gridCol w="1043608"/>
              </a:tblGrid>
              <a:tr h="233300">
                <a:tc rowSpan="2">
                  <a:txBody>
                    <a:bodyPr/>
                    <a:lstStyle/>
                    <a:p>
                      <a:pPr algn="ctr">
                        <a:spcAft>
                          <a:spcPts val="0"/>
                        </a:spcAft>
                      </a:pPr>
                      <a:r>
                        <a:rPr lang="es-CO" sz="1800" b="1" dirty="0" smtClean="0">
                          <a:solidFill>
                            <a:schemeClr val="bg1"/>
                          </a:solidFill>
                          <a:effectLst/>
                          <a:latin typeface="+mn-lt"/>
                          <a:ea typeface="Verdana" pitchFamily="34" charset="0"/>
                          <a:cs typeface="Verdana" pitchFamily="34" charset="0"/>
                        </a:rPr>
                        <a:t>Coberturas</a:t>
                      </a:r>
                      <a:endParaRPr lang="es-CO" sz="18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gridSpan="2">
                  <a:txBody>
                    <a:bodyPr/>
                    <a:lstStyle/>
                    <a:p>
                      <a:pPr algn="ctr">
                        <a:spcAft>
                          <a:spcPts val="0"/>
                        </a:spcAft>
                      </a:pPr>
                      <a:r>
                        <a:rPr lang="es-CO" sz="1400" b="1" dirty="0" smtClean="0">
                          <a:solidFill>
                            <a:schemeClr val="bg1"/>
                          </a:solidFill>
                          <a:effectLst/>
                          <a:latin typeface="Verdana" pitchFamily="34" charset="0"/>
                          <a:ea typeface="Verdana" pitchFamily="34" charset="0"/>
                          <a:cs typeface="Verdana" pitchFamily="34" charset="0"/>
                        </a:rPr>
                        <a:t>Plan 1</a:t>
                      </a:r>
                      <a:endParaRPr lang="es-CO" sz="1400" b="1" dirty="0">
                        <a:solidFill>
                          <a:schemeClr val="bg1"/>
                        </a:solidFill>
                        <a:effectLst/>
                        <a:latin typeface="Verdana" pitchFamily="34" charset="0"/>
                        <a:ea typeface="Verdana" pitchFamily="34" charset="0"/>
                        <a:cs typeface="Verdana"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endParaRPr lang="es-CO"/>
                    </a:p>
                  </a:txBody>
                  <a:tcPr/>
                </a:tc>
                <a:tc gridSpan="2">
                  <a:txBody>
                    <a:bodyPr/>
                    <a:lstStyle/>
                    <a:p>
                      <a:pPr algn="ctr">
                        <a:spcAft>
                          <a:spcPts val="0"/>
                        </a:spcAft>
                      </a:pPr>
                      <a:r>
                        <a:rPr lang="es-CO" sz="1400" b="1" kern="1200" dirty="0" smtClean="0">
                          <a:solidFill>
                            <a:schemeClr val="bg1"/>
                          </a:solidFill>
                          <a:effectLst/>
                          <a:latin typeface="Verdana" pitchFamily="34" charset="0"/>
                          <a:ea typeface="Verdana" pitchFamily="34" charset="0"/>
                          <a:cs typeface="Verdana" pitchFamily="34" charset="0"/>
                        </a:rPr>
                        <a:t>Plan 2</a:t>
                      </a:r>
                      <a:endParaRPr lang="es-CO" sz="1400" b="1" kern="1200" dirty="0">
                        <a:solidFill>
                          <a:schemeClr val="bg1"/>
                        </a:solidFill>
                        <a:effectLst/>
                        <a:latin typeface="Verdana" pitchFamily="34" charset="0"/>
                        <a:ea typeface="Verdana" pitchFamily="34" charset="0"/>
                        <a:cs typeface="Verdana"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pPr algn="ctr">
                        <a:spcAft>
                          <a:spcPts val="0"/>
                        </a:spcAft>
                      </a:pPr>
                      <a:endParaRPr lang="es-CO" sz="1800" dirty="0">
                        <a:effectLst/>
                        <a:latin typeface="Arial"/>
                        <a:ea typeface="Times New Roman"/>
                        <a:cs typeface="Times New Roman"/>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gridSpan="2">
                  <a:txBody>
                    <a:bodyPr/>
                    <a:lstStyle/>
                    <a:p>
                      <a:pPr algn="ctr">
                        <a:spcAft>
                          <a:spcPts val="0"/>
                        </a:spcAft>
                      </a:pPr>
                      <a:r>
                        <a:rPr lang="es-CO" sz="1400" b="1" kern="1200" dirty="0" smtClean="0">
                          <a:solidFill>
                            <a:schemeClr val="bg1"/>
                          </a:solidFill>
                          <a:effectLst/>
                          <a:latin typeface="Verdana" pitchFamily="34" charset="0"/>
                          <a:ea typeface="Verdana" pitchFamily="34" charset="0"/>
                          <a:cs typeface="Verdana" pitchFamily="34" charset="0"/>
                        </a:rPr>
                        <a:t>Plan 3</a:t>
                      </a:r>
                      <a:endParaRPr lang="es-CO" sz="1400" b="1" kern="1200" dirty="0">
                        <a:solidFill>
                          <a:schemeClr val="bg1"/>
                        </a:solidFill>
                        <a:effectLst/>
                        <a:latin typeface="Verdana" pitchFamily="34" charset="0"/>
                        <a:ea typeface="Verdana" pitchFamily="34" charset="0"/>
                        <a:cs typeface="Verdana"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pPr algn="ctr">
                        <a:spcAft>
                          <a:spcPts val="0"/>
                        </a:spcAft>
                      </a:pPr>
                      <a:endParaRPr lang="es-CO" sz="1800" dirty="0">
                        <a:effectLst/>
                        <a:latin typeface="Arial"/>
                        <a:ea typeface="Times New Roman"/>
                        <a:cs typeface="Times New Roman"/>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254833">
                <a:tc vMerge="1">
                  <a:txBody>
                    <a:bodyPr/>
                    <a:lstStyle/>
                    <a:p>
                      <a:endParaRPr lang="es-CO"/>
                    </a:p>
                  </a:txBody>
                  <a:tcPr/>
                </a:tc>
                <a:tc>
                  <a:txBody>
                    <a:bodyPr/>
                    <a:lstStyle/>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ASEGURADO PRINCIPAL </a:t>
                      </a:r>
                    </a:p>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o CÓNYUGE</a:t>
                      </a:r>
                      <a:endParaRPr lang="es-CO" sz="1000" b="0" kern="1200" dirty="0">
                        <a:solidFill>
                          <a:schemeClr val="tx2">
                            <a:lumMod val="50000"/>
                          </a:schemeClr>
                        </a:solidFill>
                        <a:effectLst/>
                        <a:latin typeface="+mn-lt"/>
                        <a:ea typeface="Times New Roman"/>
                        <a:cs typeface="Arial"/>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HIJOS</a:t>
                      </a:r>
                      <a:endParaRPr lang="es-CO" sz="1000" b="0" kern="1200" dirty="0">
                        <a:solidFill>
                          <a:schemeClr val="tx2">
                            <a:lumMod val="50000"/>
                          </a:schemeClr>
                        </a:solidFill>
                        <a:effectLst/>
                        <a:latin typeface="+mn-lt"/>
                        <a:ea typeface="Times New Roman"/>
                        <a:cs typeface="Arial"/>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spcAft>
                          <a:spcPts val="0"/>
                        </a:spcAft>
                      </a:pPr>
                      <a:r>
                        <a:rPr lang="es-CO" sz="1000" b="0" kern="1200" dirty="0" smtClean="0">
                          <a:solidFill>
                            <a:schemeClr val="accent1">
                              <a:lumMod val="50000"/>
                            </a:schemeClr>
                          </a:solidFill>
                          <a:effectLst/>
                          <a:latin typeface="+mn-lt"/>
                          <a:ea typeface="Times New Roman"/>
                          <a:cs typeface="Arial"/>
                        </a:rPr>
                        <a:t>ASEGURADO PRINCIPAL </a:t>
                      </a:r>
                    </a:p>
                    <a:p>
                      <a:pPr marL="0" algn="ctr" defTabSz="914400" rtl="0" eaLnBrk="1" latinLnBrk="0" hangingPunct="1">
                        <a:spcAft>
                          <a:spcPts val="0"/>
                        </a:spcAft>
                      </a:pPr>
                      <a:r>
                        <a:rPr lang="es-CO" sz="1000" b="0" kern="1200" dirty="0" smtClean="0">
                          <a:solidFill>
                            <a:schemeClr val="accent1">
                              <a:lumMod val="50000"/>
                            </a:schemeClr>
                          </a:solidFill>
                          <a:effectLst/>
                          <a:latin typeface="+mn-lt"/>
                          <a:ea typeface="Times New Roman"/>
                          <a:cs typeface="Arial"/>
                        </a:rPr>
                        <a:t>o CÓNYUGE</a:t>
                      </a:r>
                      <a:endParaRPr lang="es-CO" sz="1000" b="0" kern="1200" dirty="0">
                        <a:solidFill>
                          <a:schemeClr val="accent1">
                            <a:lumMod val="50000"/>
                          </a:schemeClr>
                        </a:solidFill>
                        <a:effectLst/>
                        <a:latin typeface="+mn-lt"/>
                        <a:ea typeface="Times New Roman"/>
                        <a:cs typeface="Arial"/>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HIJOS</a:t>
                      </a:r>
                      <a:endParaRPr lang="es-CO" sz="1000" b="0" kern="1200" dirty="0">
                        <a:solidFill>
                          <a:schemeClr val="tx2">
                            <a:lumMod val="50000"/>
                          </a:schemeClr>
                        </a:solidFill>
                        <a:effectLst/>
                        <a:latin typeface="+mn-lt"/>
                        <a:ea typeface="Times New Roman"/>
                        <a:cs typeface="Arial"/>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spcAft>
                          <a:spcPts val="0"/>
                        </a:spcAft>
                      </a:pPr>
                      <a:r>
                        <a:rPr lang="es-CO" sz="1000" b="0" kern="1200" dirty="0" smtClean="0">
                          <a:solidFill>
                            <a:schemeClr val="accent1">
                              <a:lumMod val="50000"/>
                            </a:schemeClr>
                          </a:solidFill>
                          <a:effectLst/>
                          <a:latin typeface="+mn-lt"/>
                          <a:ea typeface="Times New Roman"/>
                          <a:cs typeface="Arial"/>
                        </a:rPr>
                        <a:t>ASEGURADO PRINCIPAL </a:t>
                      </a:r>
                    </a:p>
                    <a:p>
                      <a:pPr marL="0" algn="ctr" defTabSz="914400" rtl="0" eaLnBrk="1" latinLnBrk="0" hangingPunct="1">
                        <a:spcAft>
                          <a:spcPts val="0"/>
                        </a:spcAft>
                      </a:pPr>
                      <a:r>
                        <a:rPr lang="es-CO" sz="1000" b="0" kern="1200" dirty="0" smtClean="0">
                          <a:solidFill>
                            <a:schemeClr val="accent1">
                              <a:lumMod val="50000"/>
                            </a:schemeClr>
                          </a:solidFill>
                          <a:effectLst/>
                          <a:latin typeface="+mn-lt"/>
                          <a:ea typeface="Times New Roman"/>
                          <a:cs typeface="Arial"/>
                        </a:rPr>
                        <a:t>o CÓNYUGE</a:t>
                      </a:r>
                      <a:endParaRPr lang="es-CO" sz="1000" b="0" kern="1200" dirty="0">
                        <a:solidFill>
                          <a:schemeClr val="accent1">
                            <a:lumMod val="50000"/>
                          </a:schemeClr>
                        </a:solidFill>
                        <a:effectLst/>
                        <a:latin typeface="+mn-lt"/>
                        <a:ea typeface="Times New Roman"/>
                        <a:cs typeface="Arial"/>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HIJOS</a:t>
                      </a:r>
                      <a:endParaRPr lang="es-CO" sz="1000" b="0" kern="1200" dirty="0">
                        <a:solidFill>
                          <a:schemeClr val="tx2">
                            <a:lumMod val="50000"/>
                          </a:schemeClr>
                        </a:solidFill>
                        <a:effectLst/>
                        <a:latin typeface="+mn-lt"/>
                        <a:ea typeface="Times New Roman"/>
                        <a:cs typeface="Arial"/>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20000"/>
                        <a:lumOff val="80000"/>
                      </a:schemeClr>
                    </a:solidFill>
                  </a:tcPr>
                </a:tc>
              </a:tr>
              <a:tr h="281290">
                <a:tc gridSpan="7">
                  <a:txBody>
                    <a:bodyPr/>
                    <a:lstStyle/>
                    <a:p>
                      <a:pPr algn="ctr">
                        <a:spcAft>
                          <a:spcPts val="0"/>
                        </a:spcAft>
                      </a:pPr>
                      <a:r>
                        <a:rPr lang="es-CO" sz="1200" b="1" dirty="0" smtClean="0">
                          <a:solidFill>
                            <a:schemeClr val="bg1"/>
                          </a:solidFill>
                          <a:effectLst/>
                          <a:latin typeface="+mn-lt"/>
                          <a:ea typeface="Verdana" pitchFamily="34" charset="0"/>
                          <a:cs typeface="Verdana" pitchFamily="34" charset="0"/>
                        </a:rPr>
                        <a:t>VIDA</a:t>
                      </a:r>
                      <a:endParaRPr lang="es-CO" sz="12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r>
              <a:tr h="360040">
                <a:tc>
                  <a:txBody>
                    <a:bodyPr/>
                    <a:lstStyle/>
                    <a:p>
                      <a:pPr>
                        <a:spcAft>
                          <a:spcPts val="0"/>
                        </a:spcAft>
                      </a:pPr>
                      <a:r>
                        <a:rPr lang="es-CO" sz="1100" dirty="0" smtClean="0">
                          <a:effectLst/>
                          <a:latin typeface="+mn-lt"/>
                          <a:ea typeface="Verdana" pitchFamily="34" charset="0"/>
                          <a:cs typeface="Verdana" pitchFamily="34" charset="0"/>
                        </a:rPr>
                        <a:t>VIDA</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211.342.008</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158.506.506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79.253.253</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smtClean="0">
                        <a:effectLst/>
                        <a:latin typeface="+mn-lt"/>
                        <a:ea typeface="Verdana" pitchFamily="34" charset="0"/>
                        <a:cs typeface="Verdana" pitchFamily="34" charset="0"/>
                      </a:endParaRPr>
                    </a:p>
                    <a:p>
                      <a:pPr algn="r">
                        <a:spcAft>
                          <a:spcPts val="0"/>
                        </a:spcAft>
                      </a:pPr>
                      <a:r>
                        <a:rPr lang="es-CO" sz="1000" dirty="0" smtClean="0">
                          <a:effectLst/>
                          <a:latin typeface="+mn-lt"/>
                          <a:ea typeface="Verdana" pitchFamily="34" charset="0"/>
                          <a:cs typeface="Verdana" pitchFamily="34" charset="0"/>
                        </a:rPr>
                        <a:t>105.671.004</a:t>
                      </a:r>
                    </a:p>
                    <a:p>
                      <a:pPr algn="r">
                        <a:spcAft>
                          <a:spcPts val="0"/>
                        </a:spcAft>
                      </a:pP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52.835.502</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ITP – VIDA</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211.342.008</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158.506.506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ANTICIPO DE ENFERMEDADES GRAVES  VIDA</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79.253.253</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52.835.502</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200" b="1" dirty="0" smtClean="0">
                          <a:solidFill>
                            <a:schemeClr val="bg1"/>
                          </a:solidFill>
                          <a:effectLst/>
                          <a:latin typeface="+mn-lt"/>
                          <a:ea typeface="Verdana" pitchFamily="34" charset="0"/>
                          <a:cs typeface="Verdana" pitchFamily="34" charset="0"/>
                        </a:rPr>
                        <a:t>MUERTE ACCIDENTAL O INCAPACIDAD TOTAL Y</a:t>
                      </a:r>
                      <a:r>
                        <a:rPr lang="es-CO" sz="1200" b="1" baseline="0" dirty="0" smtClean="0">
                          <a:solidFill>
                            <a:schemeClr val="bg1"/>
                          </a:solidFill>
                          <a:effectLst/>
                          <a:latin typeface="+mn-lt"/>
                          <a:ea typeface="Verdana" pitchFamily="34" charset="0"/>
                          <a:cs typeface="Verdana" pitchFamily="34" charset="0"/>
                        </a:rPr>
                        <a:t> PERMANENTE</a:t>
                      </a:r>
                      <a:endParaRPr lang="es-CO" sz="12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MUERTE ACCIDENTAL</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s-CO" sz="1000" dirty="0" smtClean="0">
                          <a:effectLst/>
                          <a:latin typeface="+mn-lt"/>
                          <a:ea typeface="Verdana" pitchFamily="34" charset="0"/>
                          <a:cs typeface="Verdana" pitchFamily="34" charset="0"/>
                        </a:rPr>
                        <a:t>211.342.008</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s-CO" sz="1000" dirty="0" smtClean="0">
                        <a:effectLst/>
                        <a:latin typeface="+mn-lt"/>
                        <a:ea typeface="Verdana" pitchFamily="34" charset="0"/>
                        <a:cs typeface="Verdana" pitchFamily="34"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lang="es-CO" sz="1000" dirty="0" smtClean="0">
                          <a:effectLst/>
                          <a:latin typeface="+mn-lt"/>
                          <a:ea typeface="Verdana" pitchFamily="34" charset="0"/>
                          <a:cs typeface="Verdana" pitchFamily="34" charset="0"/>
                        </a:rPr>
                        <a:t>158.506.506</a:t>
                      </a:r>
                    </a:p>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ITP</a:t>
                      </a:r>
                      <a:r>
                        <a:rPr lang="es-CO" sz="1100" baseline="0" dirty="0" smtClean="0">
                          <a:effectLst/>
                          <a:latin typeface="+mn-lt"/>
                          <a:ea typeface="Verdana" pitchFamily="34" charset="0"/>
                          <a:cs typeface="Verdana" pitchFamily="34" charset="0"/>
                        </a:rPr>
                        <a:t>  - ACCIDENTES</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s-CO" sz="1000" dirty="0" smtClean="0">
                          <a:effectLst/>
                          <a:latin typeface="+mn-lt"/>
                          <a:ea typeface="Verdana" pitchFamily="34" charset="0"/>
                          <a:cs typeface="Verdana" pitchFamily="34" charset="0"/>
                        </a:rPr>
                        <a:t>211.342.008</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s-CO" sz="1000" dirty="0" smtClean="0">
                          <a:effectLst/>
                          <a:latin typeface="+mn-lt"/>
                          <a:ea typeface="Verdana" pitchFamily="34" charset="0"/>
                          <a:cs typeface="Verdana" pitchFamily="34" charset="0"/>
                        </a:rPr>
                        <a:t>158.506.50</a:t>
                      </a:r>
                      <a:r>
                        <a:rPr lang="es-CO" sz="1000" dirty="0">
                          <a:effectLst/>
                          <a:latin typeface="+mn-lt"/>
                          <a:ea typeface="Verdana" pitchFamily="34" charset="0"/>
                          <a:cs typeface="Verdana" pitchFamily="34" charset="0"/>
                        </a:rPr>
                        <a:t>6</a:t>
                      </a:r>
                      <a:endParaRPr lang="es-CO" sz="1000" dirty="0" smtClean="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BONO CANASTA ANUAL</a:t>
                      </a:r>
                      <a:r>
                        <a:rPr lang="es-CO" sz="1100" baseline="0" dirty="0" smtClean="0">
                          <a:effectLst/>
                          <a:latin typeface="+mn-lt"/>
                          <a:ea typeface="Verdana" pitchFamily="34" charset="0"/>
                          <a:cs typeface="Verdana" pitchFamily="34" charset="0"/>
                        </a:rPr>
                        <a:t> / RENTA GASTOS DE HOGAR</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3.804.156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3.804.156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3.804.156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AUXILIO</a:t>
                      </a:r>
                      <a:r>
                        <a:rPr lang="es-CO" sz="1100" baseline="0" dirty="0" smtClean="0">
                          <a:effectLst/>
                          <a:latin typeface="+mn-lt"/>
                          <a:ea typeface="Verdana" pitchFamily="34" charset="0"/>
                          <a:cs typeface="Verdana" pitchFamily="34" charset="0"/>
                        </a:rPr>
                        <a:t> FUNERARIO: Muerte por cualquier causa no preexistente</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3.170.130</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3.170.130</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3.170.130</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RENTA DIARIA POR HOSPITALIZACIÓN POR ACCIDENTE</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158.507</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158.507</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158.507</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354037">
                <a:tc>
                  <a:txBody>
                    <a:bodyPr/>
                    <a:lstStyle/>
                    <a:p>
                      <a:pPr>
                        <a:spcAft>
                          <a:spcPts val="0"/>
                        </a:spcAft>
                      </a:pPr>
                      <a:r>
                        <a:rPr lang="es-CO" sz="1100" b="1" dirty="0" smtClean="0">
                          <a:solidFill>
                            <a:schemeClr val="bg1"/>
                          </a:solidFill>
                          <a:effectLst/>
                          <a:latin typeface="+mn-lt"/>
                          <a:ea typeface="Verdana" pitchFamily="34" charset="0"/>
                          <a:cs typeface="Verdana" pitchFamily="34" charset="0"/>
                        </a:rPr>
                        <a:t>Prima Mensual por Asegurado</a:t>
                      </a:r>
                      <a:endParaRPr lang="es-CO" sz="11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$ 52.836</a:t>
                      </a:r>
                      <a:endParaRPr lang="es-CO" sz="11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$ 17.612</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$ 39.627</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$13.209</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$26.418</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$8.806</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r>
            </a:tbl>
          </a:graphicData>
        </a:graphic>
      </p:graphicFrame>
      <p:sp>
        <p:nvSpPr>
          <p:cNvPr id="7" name="6 CuadroTexto"/>
          <p:cNvSpPr txBox="1"/>
          <p:nvPr/>
        </p:nvSpPr>
        <p:spPr>
          <a:xfrm>
            <a:off x="611560" y="395953"/>
            <a:ext cx="8064896" cy="584775"/>
          </a:xfrm>
          <a:prstGeom prst="rect">
            <a:avLst/>
          </a:prstGeom>
          <a:noFill/>
        </p:spPr>
        <p:txBody>
          <a:bodyPr wrap="square" rtlCol="0">
            <a:spAutoFit/>
          </a:bodyPr>
          <a:lstStyle/>
          <a:p>
            <a:pPr lvl="0">
              <a:defRPr/>
            </a:pPr>
            <a:r>
              <a:rPr lang="es-CO" sz="3200" b="1" dirty="0" smtClean="0">
                <a:solidFill>
                  <a:schemeClr val="accent6">
                    <a:lumMod val="75000"/>
                  </a:schemeClr>
                </a:solidFill>
                <a:effectLst>
                  <a:outerShdw blurRad="38100" dist="38100" dir="2700000" algn="tl">
                    <a:srgbClr val="000000">
                      <a:alpha val="43137"/>
                    </a:srgbClr>
                  </a:outerShdw>
                </a:effectLst>
              </a:rPr>
              <a:t>Accidentes </a:t>
            </a:r>
            <a:r>
              <a:rPr lang="es-CO" sz="3200" b="1" dirty="0">
                <a:solidFill>
                  <a:schemeClr val="accent6">
                    <a:lumMod val="75000"/>
                  </a:schemeClr>
                </a:solidFill>
                <a:effectLst>
                  <a:outerShdw blurRad="38100" dist="38100" dir="2700000" algn="tl">
                    <a:srgbClr val="000000">
                      <a:alpha val="43137"/>
                    </a:srgbClr>
                  </a:outerShdw>
                </a:effectLst>
              </a:rPr>
              <a:t>Personales Asesores MP</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07338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xmlns="" val="2836190821"/>
              </p:ext>
            </p:extLst>
          </p:nvPr>
        </p:nvGraphicFramePr>
        <p:xfrm>
          <a:off x="395536" y="1700808"/>
          <a:ext cx="8352928" cy="3494025"/>
        </p:xfrm>
        <a:graphic>
          <a:graphicData uri="http://schemas.openxmlformats.org/drawingml/2006/table">
            <a:tbl>
              <a:tblPr firstRow="1" firstCol="1" lastRow="1" lastCol="1" bandRow="1" bandCol="1"/>
              <a:tblGrid>
                <a:gridCol w="4536504"/>
                <a:gridCol w="3816424"/>
              </a:tblGrid>
              <a:tr h="602044">
                <a:tc gridSpan="2">
                  <a:txBody>
                    <a:bodyPr/>
                    <a:lstStyle/>
                    <a:p>
                      <a:pPr algn="ctr">
                        <a:spcAft>
                          <a:spcPts val="0"/>
                        </a:spcAft>
                      </a:pPr>
                      <a:r>
                        <a:rPr lang="es-CO" sz="1200" b="1" dirty="0" smtClean="0">
                          <a:solidFill>
                            <a:schemeClr val="bg1"/>
                          </a:solidFill>
                          <a:effectLst/>
                          <a:latin typeface="+mn-lt"/>
                          <a:ea typeface="Verdana" pitchFamily="34" charset="0"/>
                          <a:cs typeface="Verdana" pitchFamily="34" charset="0"/>
                        </a:rPr>
                        <a:t>Edade</a:t>
                      </a:r>
                      <a:r>
                        <a:rPr lang="es-CO" sz="1200" b="1" baseline="0" dirty="0" smtClean="0">
                          <a:solidFill>
                            <a:schemeClr val="bg1"/>
                          </a:solidFill>
                          <a:effectLst/>
                          <a:latin typeface="+mn-lt"/>
                          <a:ea typeface="Verdana" pitchFamily="34" charset="0"/>
                          <a:cs typeface="Verdana" pitchFamily="34" charset="0"/>
                        </a:rPr>
                        <a:t>s de Ingreso y Permanencia</a:t>
                      </a:r>
                      <a:endParaRPr lang="es-CO" sz="12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pPr algn="ctr">
                        <a:spcAft>
                          <a:spcPts val="0"/>
                        </a:spcAft>
                      </a:pPr>
                      <a:endParaRPr lang="es-CO" sz="1400" b="1" dirty="0">
                        <a:solidFill>
                          <a:schemeClr val="bg1"/>
                        </a:solidFill>
                        <a:effectLst/>
                        <a:latin typeface="Arial"/>
                        <a:ea typeface="Times New Roman"/>
                        <a:cs typeface="Times New Roman"/>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430031">
                <a:tc>
                  <a:txBody>
                    <a:bodyPr/>
                    <a:lstStyle/>
                    <a:p>
                      <a:pPr>
                        <a:spcAft>
                          <a:spcPts val="0"/>
                        </a:spcAft>
                      </a:pPr>
                      <a:r>
                        <a:rPr lang="es-CO" sz="1200" dirty="0" smtClean="0">
                          <a:effectLst/>
                          <a:latin typeface="+mn-lt"/>
                          <a:ea typeface="Verdana" pitchFamily="34" charset="0"/>
                          <a:cs typeface="Verdana" pitchFamily="34" charset="0"/>
                        </a:rPr>
                        <a:t>VIDA </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rowSpan="4">
                  <a:txBody>
                    <a:bodyPr/>
                    <a:lstStyle/>
                    <a:p>
                      <a:pPr>
                        <a:spcAft>
                          <a:spcPts val="0"/>
                        </a:spcAft>
                      </a:pPr>
                      <a:r>
                        <a:rPr lang="es-CO" sz="1200" dirty="0">
                          <a:effectLst/>
                          <a:latin typeface="+mn-lt"/>
                          <a:ea typeface="Times New Roman"/>
                          <a:cs typeface="Arial"/>
                        </a:rPr>
                        <a:t>Ingreso de 18 hasta los 65 años con permanencia hasta los  70 </a:t>
                      </a:r>
                      <a:r>
                        <a:rPr lang="es-CO" sz="1200" dirty="0" smtClean="0">
                          <a:effectLst/>
                          <a:latin typeface="+mn-lt"/>
                          <a:ea typeface="Times New Roman"/>
                          <a:cs typeface="Arial"/>
                        </a:rPr>
                        <a:t>Años. </a:t>
                      </a:r>
                      <a:endParaRPr lang="es-CO" sz="1200" dirty="0">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424867">
                <a:tc>
                  <a:txBody>
                    <a:bodyPr/>
                    <a:lstStyle/>
                    <a:p>
                      <a:pPr>
                        <a:spcAft>
                          <a:spcPts val="0"/>
                        </a:spcAft>
                      </a:pPr>
                      <a:r>
                        <a:rPr lang="es-CO" sz="1200" dirty="0" smtClean="0">
                          <a:effectLst/>
                          <a:latin typeface="+mn-lt"/>
                          <a:ea typeface="Verdana" pitchFamily="34" charset="0"/>
                          <a:cs typeface="Verdana" pitchFamily="34" charset="0"/>
                        </a:rPr>
                        <a:t>AUXILIO</a:t>
                      </a:r>
                      <a:r>
                        <a:rPr lang="es-CO" sz="1200" baseline="0" dirty="0" smtClean="0">
                          <a:effectLst/>
                          <a:latin typeface="+mn-lt"/>
                          <a:ea typeface="Verdana" pitchFamily="34" charset="0"/>
                          <a:cs typeface="Verdana" pitchFamily="34" charset="0"/>
                        </a:rPr>
                        <a:t> FUNERARIO</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586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smtClean="0">
                          <a:effectLst/>
                          <a:latin typeface="+mn-lt"/>
                          <a:ea typeface="Verdana" pitchFamily="34" charset="0"/>
                          <a:cs typeface="Verdana" pitchFamily="34" charset="0"/>
                        </a:rPr>
                        <a:t>BONO CANASTA ANUAL</a:t>
                      </a:r>
                      <a:r>
                        <a:rPr lang="es-CO" sz="1200" baseline="0" dirty="0" smtClean="0">
                          <a:effectLst/>
                          <a:latin typeface="+mn-lt"/>
                          <a:ea typeface="Verdana" pitchFamily="34" charset="0"/>
                          <a:cs typeface="Verdana" pitchFamily="34" charset="0"/>
                        </a:rPr>
                        <a:t> / RENTA GASTOS DE HOGAR</a:t>
                      </a:r>
                      <a:endParaRPr lang="es-CO" sz="1200" dirty="0" smtClean="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549070">
                <a:tc>
                  <a:txBody>
                    <a:bodyPr/>
                    <a:lstStyle/>
                    <a:p>
                      <a:pPr>
                        <a:spcAft>
                          <a:spcPts val="0"/>
                        </a:spcAft>
                      </a:pPr>
                      <a:r>
                        <a:rPr lang="es-CO" sz="1200" dirty="0" smtClean="0">
                          <a:effectLst/>
                          <a:latin typeface="+mn-lt"/>
                          <a:ea typeface="Verdana" pitchFamily="34" charset="0"/>
                          <a:cs typeface="Verdana" pitchFamily="34" charset="0"/>
                        </a:rPr>
                        <a:t>INDEMNIZACIÓN</a:t>
                      </a:r>
                      <a:r>
                        <a:rPr lang="es-CO" sz="1200" baseline="0" dirty="0" smtClean="0">
                          <a:effectLst/>
                          <a:latin typeface="+mn-lt"/>
                          <a:ea typeface="Verdana" pitchFamily="34" charset="0"/>
                          <a:cs typeface="Verdana" pitchFamily="34" charset="0"/>
                        </a:rPr>
                        <a:t> ADICIONAL POR MUERTE ACCIDENTAL</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471706">
                <a:tc>
                  <a:txBody>
                    <a:bodyPr/>
                    <a:lstStyle/>
                    <a:p>
                      <a:pPr>
                        <a:spcAft>
                          <a:spcPts val="0"/>
                        </a:spcAft>
                      </a:pPr>
                      <a:r>
                        <a:rPr lang="es-CO" sz="1200" dirty="0" smtClean="0">
                          <a:effectLst/>
                          <a:latin typeface="+mn-lt"/>
                          <a:ea typeface="Verdana" pitchFamily="34" charset="0"/>
                          <a:cs typeface="Verdana" pitchFamily="34" charset="0"/>
                        </a:rPr>
                        <a:t>ITP – ACCIDENTES</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spcAft>
                          <a:spcPts val="0"/>
                        </a:spcAft>
                      </a:pPr>
                      <a:r>
                        <a:rPr lang="es-CO" sz="1200" kern="1200" dirty="0" smtClean="0">
                          <a:solidFill>
                            <a:schemeClr val="tx1"/>
                          </a:solidFill>
                          <a:effectLst/>
                          <a:latin typeface="+mn-lt"/>
                          <a:ea typeface="+mn-ea"/>
                          <a:cs typeface="+mn-cs"/>
                        </a:rPr>
                        <a:t>Ingreso de 18 hasta los 64 años con permanencia hasta los 65 años. </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430031">
                <a:tc>
                  <a:txBody>
                    <a:bodyPr/>
                    <a:lstStyle/>
                    <a:p>
                      <a:pPr>
                        <a:spcAft>
                          <a:spcPts val="0"/>
                        </a:spcAft>
                      </a:pPr>
                      <a:r>
                        <a:rPr lang="es-CO" sz="1200" dirty="0" smtClean="0">
                          <a:effectLst/>
                          <a:latin typeface="+mn-lt"/>
                          <a:ea typeface="Verdana" pitchFamily="34" charset="0"/>
                          <a:cs typeface="Verdana" pitchFamily="34" charset="0"/>
                        </a:rPr>
                        <a:t>ENFERMEDADES GRAVES</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spcAft>
                          <a:spcPts val="0"/>
                        </a:spcAft>
                      </a:pPr>
                      <a:r>
                        <a:rPr lang="es-CO" sz="1200" kern="1200" dirty="0" smtClean="0">
                          <a:solidFill>
                            <a:schemeClr val="tx1"/>
                          </a:solidFill>
                          <a:effectLst/>
                          <a:latin typeface="+mn-lt"/>
                          <a:ea typeface="+mn-ea"/>
                          <a:cs typeface="+mn-cs"/>
                        </a:rPr>
                        <a:t>Ingreso de 18 hasta los 55 años con permanencia hasta los 60 años. </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bl>
          </a:graphicData>
        </a:graphic>
      </p:graphicFrame>
      <p:sp>
        <p:nvSpPr>
          <p:cNvPr id="5" name="4 CuadroTexto"/>
          <p:cNvSpPr txBox="1"/>
          <p:nvPr/>
        </p:nvSpPr>
        <p:spPr>
          <a:xfrm>
            <a:off x="539552" y="479574"/>
            <a:ext cx="8064896" cy="584775"/>
          </a:xfrm>
          <a:prstGeom prst="rect">
            <a:avLst/>
          </a:prstGeom>
          <a:noFill/>
        </p:spPr>
        <p:txBody>
          <a:bodyPr wrap="square" rtlCol="0">
            <a:spAutoFit/>
          </a:bodyPr>
          <a:lstStyle/>
          <a:p>
            <a:pPr marL="457200" lvl="0" indent="-457200">
              <a:buFont typeface="Wingdings" pitchFamily="2" charset="2"/>
              <a:buChar char="v"/>
              <a:defRPr/>
            </a:pPr>
            <a:r>
              <a:rPr lang="es-CO" sz="3200" b="1" dirty="0" smtClean="0">
                <a:solidFill>
                  <a:schemeClr val="accent6">
                    <a:lumMod val="75000"/>
                  </a:schemeClr>
                </a:solidFill>
                <a:effectLst>
                  <a:outerShdw blurRad="38100" dist="38100" dir="2700000" algn="tl">
                    <a:srgbClr val="000000">
                      <a:alpha val="43137"/>
                    </a:srgbClr>
                  </a:outerShdw>
                </a:effectLst>
              </a:rPr>
              <a:t>Accidentes </a:t>
            </a:r>
            <a:r>
              <a:rPr lang="es-CO" sz="3200" b="1" dirty="0">
                <a:solidFill>
                  <a:schemeClr val="accent6">
                    <a:lumMod val="75000"/>
                  </a:schemeClr>
                </a:solidFill>
                <a:effectLst>
                  <a:outerShdw blurRad="38100" dist="38100" dir="2700000" algn="tl">
                    <a:srgbClr val="000000">
                      <a:alpha val="43137"/>
                    </a:srgbClr>
                  </a:outerShdw>
                </a:effectLst>
              </a:rPr>
              <a:t>Personales Asesores MP</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56922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620688"/>
            <a:ext cx="3877152" cy="584775"/>
          </a:xfrm>
          <a:prstGeom prst="rect">
            <a:avLst/>
          </a:prstGeom>
        </p:spPr>
        <p:txBody>
          <a:bodyPr wrap="none">
            <a:spAutoFit/>
          </a:bodyPr>
          <a:lstStyle/>
          <a:p>
            <a:pPr lvl="0">
              <a:defRPr/>
            </a:pPr>
            <a:r>
              <a:rPr lang="es-CO" sz="3200" b="1" dirty="0" smtClean="0">
                <a:solidFill>
                  <a:schemeClr val="accent6">
                    <a:lumMod val="75000"/>
                  </a:schemeClr>
                </a:solidFill>
                <a:effectLst>
                  <a:outerShdw blurRad="38100" dist="38100" dir="2700000" algn="tl">
                    <a:srgbClr val="000000">
                      <a:alpha val="43137"/>
                    </a:srgbClr>
                  </a:outerShdw>
                </a:effectLst>
              </a:rPr>
              <a:t>Enfermedades Graves</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4" name="3 Rectángulo"/>
          <p:cNvSpPr/>
          <p:nvPr/>
        </p:nvSpPr>
        <p:spPr>
          <a:xfrm>
            <a:off x="539552" y="1236895"/>
            <a:ext cx="8352928" cy="4247317"/>
          </a:xfrm>
          <a:prstGeom prst="rect">
            <a:avLst/>
          </a:prstGeom>
        </p:spPr>
        <p:txBody>
          <a:bodyPr wrap="square">
            <a:spAutoFit/>
          </a:bodyPr>
          <a:lstStyle/>
          <a:p>
            <a:pPr algn="just"/>
            <a:endParaRPr lang="es-CO" dirty="0" smtClean="0"/>
          </a:p>
          <a:p>
            <a:pPr algn="just"/>
            <a:r>
              <a:rPr lang="es-CO" dirty="0" smtClean="0"/>
              <a:t>Para </a:t>
            </a:r>
            <a:r>
              <a:rPr lang="es-CO" dirty="0"/>
              <a:t>efectos del presente amparo, </a:t>
            </a:r>
            <a:r>
              <a:rPr lang="es-CO" b="1" dirty="0"/>
              <a:t>LA COMPAÑÍA </a:t>
            </a:r>
            <a:r>
              <a:rPr lang="es-CO" dirty="0"/>
              <a:t>indemnizará por una sola vez, el valor asegurado señalado en el correspondiente certificado individual de seguro, en el evento en que médicamente al Asegurado, le sea diagnosticada una de las enfermedades que a continuación se estipulan, por un médico legalmente facultado para ejercer la profesión, con base en pruebas clínicas, radiológicas, histológicas y de laboratorio. </a:t>
            </a:r>
          </a:p>
          <a:p>
            <a:pPr algn="just"/>
            <a:r>
              <a:rPr lang="es-CO" dirty="0"/>
              <a:t>Las enfermedades de que trata el presente amparo son las siguientes: </a:t>
            </a:r>
            <a:endParaRPr lang="es-CO" dirty="0" smtClean="0"/>
          </a:p>
          <a:p>
            <a:pPr algn="just"/>
            <a:endParaRPr lang="es-CO" dirty="0"/>
          </a:p>
          <a:p>
            <a:pPr algn="just"/>
            <a:r>
              <a:rPr lang="es-CO" b="1" dirty="0"/>
              <a:t>1. Cáncer, </a:t>
            </a:r>
            <a:r>
              <a:rPr lang="es-CO" dirty="0"/>
              <a:t>de acuerdo a lo establecido en la póliza </a:t>
            </a:r>
          </a:p>
          <a:p>
            <a:r>
              <a:rPr lang="es-CO" b="1" dirty="0"/>
              <a:t>2. Infarto al Miocardio </a:t>
            </a:r>
            <a:endParaRPr lang="es-CO" dirty="0"/>
          </a:p>
          <a:p>
            <a:r>
              <a:rPr lang="es-CO" b="1" dirty="0"/>
              <a:t>3. Accidente Cerebro Vascular o Apoplejía </a:t>
            </a:r>
            <a:endParaRPr lang="es-CO" dirty="0"/>
          </a:p>
          <a:p>
            <a:r>
              <a:rPr lang="es-CO" b="1" dirty="0"/>
              <a:t>4. Trasplante de órganos vitales </a:t>
            </a:r>
            <a:endParaRPr lang="es-CO" dirty="0"/>
          </a:p>
          <a:p>
            <a:r>
              <a:rPr lang="es-CO" b="1" dirty="0"/>
              <a:t>5. Insuficiencia Renal </a:t>
            </a:r>
            <a:endParaRPr lang="es-CO" dirty="0"/>
          </a:p>
          <a:p>
            <a:r>
              <a:rPr lang="es-CO" b="1" dirty="0"/>
              <a:t>6. Esclerosis múltiple </a:t>
            </a:r>
            <a:endParaRPr lang="es-CO" dirty="0"/>
          </a:p>
          <a:p>
            <a:r>
              <a:rPr lang="es-CO" b="1" dirty="0"/>
              <a:t>7. Reemplazo de válvulas del corazón </a:t>
            </a:r>
            <a:r>
              <a:rPr lang="es-CO" dirty="0"/>
              <a:t>	</a:t>
            </a:r>
          </a:p>
        </p:txBody>
      </p:sp>
    </p:spTree>
    <p:extLst>
      <p:ext uri="{BB962C8B-B14F-4D97-AF65-F5344CB8AC3E}">
        <p14:creationId xmlns:p14="http://schemas.microsoft.com/office/powerpoint/2010/main" xmlns="" val="2304247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2 Rectángulo"/>
          <p:cNvSpPr/>
          <p:nvPr/>
        </p:nvSpPr>
        <p:spPr>
          <a:xfrm>
            <a:off x="777515" y="2207766"/>
            <a:ext cx="7886204" cy="1077218"/>
          </a:xfrm>
          <a:prstGeom prst="rect">
            <a:avLst/>
          </a:prstGeom>
        </p:spPr>
        <p:txBody>
          <a:bodyPr wrap="square">
            <a:spAutoFit/>
          </a:bodyPr>
          <a:lstStyle/>
          <a:p>
            <a:r>
              <a:rPr lang="es-CO" sz="3200" b="1" dirty="0">
                <a:solidFill>
                  <a:schemeClr val="accent6">
                    <a:lumMod val="75000"/>
                  </a:schemeClr>
                </a:solidFill>
                <a:effectLst>
                  <a:outerShdw blurRad="38100" dist="38100" dir="2700000" algn="tl">
                    <a:srgbClr val="000000">
                      <a:alpha val="43137"/>
                    </a:srgbClr>
                  </a:outerShdw>
                </a:effectLst>
              </a:rPr>
              <a:t>AUXILIO FUNERARIO POR MUERTE POR CUALQUIER CAUSA </a:t>
            </a:r>
            <a:r>
              <a:rPr lang="es-CO" dirty="0"/>
              <a:t>	</a:t>
            </a:r>
          </a:p>
        </p:txBody>
      </p:sp>
      <p:sp>
        <p:nvSpPr>
          <p:cNvPr id="4" name="3 Rectángulo"/>
          <p:cNvSpPr/>
          <p:nvPr/>
        </p:nvSpPr>
        <p:spPr>
          <a:xfrm>
            <a:off x="852190" y="3314129"/>
            <a:ext cx="7704856" cy="1754326"/>
          </a:xfrm>
          <a:prstGeom prst="rect">
            <a:avLst/>
          </a:prstGeom>
        </p:spPr>
        <p:txBody>
          <a:bodyPr wrap="square">
            <a:spAutoFit/>
          </a:bodyPr>
          <a:lstStyle/>
          <a:p>
            <a:pPr algn="just"/>
            <a:r>
              <a:rPr lang="es-CO" dirty="0"/>
              <a:t>Se entenderán como auxilio funerario, los ocasionados por los siguientes conceptos: traslado y preparación del cadáver, cofre o ataúd, sala de velación por 24 horas, arreglos florales, libro de oraciones, recordatorio, cinta membreteada, servicio telefónico local en la sala, inhumación, carteles, servicio de transporte para acompañantes, honras fúnebres o servicio religioso y traslado al campo santo en coche </a:t>
            </a:r>
            <a:r>
              <a:rPr lang="es-CO" dirty="0" smtClean="0"/>
              <a:t>fúnebre, para el asegurado y cónyuge.</a:t>
            </a:r>
            <a:r>
              <a:rPr lang="es-CO" dirty="0"/>
              <a:t>	</a:t>
            </a:r>
          </a:p>
        </p:txBody>
      </p:sp>
      <p:sp>
        <p:nvSpPr>
          <p:cNvPr id="5" name="4 Rectángulo"/>
          <p:cNvSpPr/>
          <p:nvPr/>
        </p:nvSpPr>
        <p:spPr>
          <a:xfrm>
            <a:off x="847626" y="620688"/>
            <a:ext cx="4572000" cy="584775"/>
          </a:xfrm>
          <a:prstGeom prst="rect">
            <a:avLst/>
          </a:prstGeom>
        </p:spPr>
        <p:txBody>
          <a:bodyPr>
            <a:spAutoFit/>
          </a:bodyPr>
          <a:lstStyle/>
          <a:p>
            <a:r>
              <a:rPr lang="es-CO" sz="3200" b="1" dirty="0" smtClean="0">
                <a:solidFill>
                  <a:schemeClr val="accent6">
                    <a:lumMod val="75000"/>
                  </a:schemeClr>
                </a:solidFill>
                <a:effectLst>
                  <a:outerShdw blurRad="38100" dist="38100" dir="2700000" algn="tl">
                    <a:srgbClr val="000000">
                      <a:alpha val="43137"/>
                    </a:srgbClr>
                  </a:outerShdw>
                </a:effectLst>
              </a:rPr>
              <a:t>BONO</a:t>
            </a:r>
            <a:r>
              <a:rPr lang="es-CO" b="1" dirty="0" smtClean="0">
                <a:solidFill>
                  <a:schemeClr val="accent6">
                    <a:lumMod val="75000"/>
                  </a:schemeClr>
                </a:solidFill>
                <a:effectLst>
                  <a:outerShdw blurRad="38100" dist="38100" dir="2700000" algn="tl">
                    <a:srgbClr val="000000">
                      <a:alpha val="43137"/>
                    </a:srgbClr>
                  </a:outerShdw>
                </a:effectLst>
              </a:rPr>
              <a:t> </a:t>
            </a:r>
            <a:r>
              <a:rPr lang="es-CO" sz="3200" b="1" dirty="0" smtClean="0">
                <a:solidFill>
                  <a:schemeClr val="accent6">
                    <a:lumMod val="75000"/>
                  </a:schemeClr>
                </a:solidFill>
                <a:effectLst>
                  <a:outerShdw blurRad="38100" dist="38100" dir="2700000" algn="tl">
                    <a:srgbClr val="000000">
                      <a:alpha val="43137"/>
                    </a:srgbClr>
                  </a:outerShdw>
                </a:effectLst>
              </a:rPr>
              <a:t>CANASTA</a:t>
            </a:r>
            <a:endParaRPr lang="es-CO" sz="3200" dirty="0"/>
          </a:p>
        </p:txBody>
      </p:sp>
      <p:sp>
        <p:nvSpPr>
          <p:cNvPr id="6" name="5 Rectángulo"/>
          <p:cNvSpPr/>
          <p:nvPr/>
        </p:nvSpPr>
        <p:spPr>
          <a:xfrm>
            <a:off x="872059" y="1265683"/>
            <a:ext cx="7791660" cy="646331"/>
          </a:xfrm>
          <a:prstGeom prst="rect">
            <a:avLst/>
          </a:prstGeom>
        </p:spPr>
        <p:txBody>
          <a:bodyPr wrap="square">
            <a:spAutoFit/>
          </a:bodyPr>
          <a:lstStyle/>
          <a:p>
            <a:r>
              <a:rPr lang="es-CO" dirty="0"/>
              <a:t>Para gastos del hogar por fallecimiento del Asegurado Principal y/o </a:t>
            </a:r>
            <a:r>
              <a:rPr lang="es-CO" dirty="0" smtClean="0"/>
              <a:t>cónyuge, </a:t>
            </a:r>
            <a:r>
              <a:rPr lang="es-CO" dirty="0"/>
              <a:t>durante 12 meses ( No preexistente).</a:t>
            </a:r>
          </a:p>
        </p:txBody>
      </p:sp>
    </p:spTree>
    <p:extLst>
      <p:ext uri="{BB962C8B-B14F-4D97-AF65-F5344CB8AC3E}">
        <p14:creationId xmlns:p14="http://schemas.microsoft.com/office/powerpoint/2010/main" xmlns="" val="3945887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2 Rectángulo"/>
          <p:cNvSpPr/>
          <p:nvPr/>
        </p:nvSpPr>
        <p:spPr>
          <a:xfrm>
            <a:off x="718244" y="692696"/>
            <a:ext cx="7958211" cy="1077218"/>
          </a:xfrm>
          <a:prstGeom prst="rect">
            <a:avLst/>
          </a:prstGeom>
        </p:spPr>
        <p:txBody>
          <a:bodyPr wrap="square">
            <a:spAutoFit/>
          </a:bodyPr>
          <a:lstStyle/>
          <a:p>
            <a:r>
              <a:rPr lang="es-CO" sz="3200" b="1" dirty="0">
                <a:solidFill>
                  <a:schemeClr val="accent6">
                    <a:lumMod val="75000"/>
                  </a:schemeClr>
                </a:solidFill>
                <a:effectLst>
                  <a:outerShdw blurRad="38100" dist="38100" dir="2700000" algn="tl">
                    <a:srgbClr val="000000">
                      <a:alpha val="43137"/>
                    </a:srgbClr>
                  </a:outerShdw>
                </a:effectLst>
              </a:rPr>
              <a:t>RENTA DIARIA POR HOSPITALIZACIÓN POR ACCIDENTE </a:t>
            </a:r>
            <a:r>
              <a:rPr lang="es-CO" dirty="0"/>
              <a:t>	</a:t>
            </a:r>
          </a:p>
        </p:txBody>
      </p:sp>
      <p:sp>
        <p:nvSpPr>
          <p:cNvPr id="4" name="3 Rectángulo"/>
          <p:cNvSpPr/>
          <p:nvPr/>
        </p:nvSpPr>
        <p:spPr>
          <a:xfrm>
            <a:off x="772912" y="2276872"/>
            <a:ext cx="7848871" cy="1754326"/>
          </a:xfrm>
          <a:prstGeom prst="rect">
            <a:avLst/>
          </a:prstGeom>
        </p:spPr>
        <p:txBody>
          <a:bodyPr wrap="square">
            <a:spAutoFit/>
          </a:bodyPr>
          <a:lstStyle/>
          <a:p>
            <a:pPr algn="just"/>
            <a:r>
              <a:rPr lang="es-CO" dirty="0" smtClean="0"/>
              <a:t>LA </a:t>
            </a:r>
            <a:r>
              <a:rPr lang="es-CO" dirty="0"/>
              <a:t>COMPAÑÍA indemnizará la suma diaria pactada al Asegurado, señalada en el correspondiente certificado individual de seguro, si a consecuencia de un accidente durante la vigencia de la póliza ingresa como paciente interno a una institución hospitalaria, como mínimo por 48 horas, sin exceder de 30 días, para el tratamiento respectivo, bajo el cuidado y supervisión de un médico que debe poseer licencia permanente y válida para practicar la medicina en Colombia. 	</a:t>
            </a:r>
          </a:p>
        </p:txBody>
      </p:sp>
    </p:spTree>
    <p:extLst>
      <p:ext uri="{BB962C8B-B14F-4D97-AF65-F5344CB8AC3E}">
        <p14:creationId xmlns:p14="http://schemas.microsoft.com/office/powerpoint/2010/main" xmlns="" val="2841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4 CuadroTexto"/>
          <p:cNvSpPr txBox="1"/>
          <p:nvPr/>
        </p:nvSpPr>
        <p:spPr>
          <a:xfrm>
            <a:off x="827584" y="2204864"/>
            <a:ext cx="7704856" cy="1323439"/>
          </a:xfrm>
          <a:prstGeom prst="rect">
            <a:avLst/>
          </a:prstGeom>
          <a:noFill/>
        </p:spPr>
        <p:txBody>
          <a:bodyPr wrap="square" rtlCol="0">
            <a:spAutoFit/>
          </a:bodyPr>
          <a:lstStyle/>
          <a:p>
            <a:pPr lvl="0" algn="ctr"/>
            <a:r>
              <a:rPr lang="es-CO" sz="4000" b="1" dirty="0" smtClean="0">
                <a:solidFill>
                  <a:schemeClr val="accent6">
                    <a:lumMod val="75000"/>
                  </a:schemeClr>
                </a:solidFill>
                <a:effectLst>
                  <a:outerShdw blurRad="38100" dist="38100" dir="2700000" algn="tl">
                    <a:srgbClr val="000000">
                      <a:alpha val="43137"/>
                    </a:srgbClr>
                  </a:outerShdw>
                </a:effectLst>
              </a:rPr>
              <a:t>Póliza de Vida </a:t>
            </a:r>
            <a:r>
              <a:rPr lang="es-CO" sz="4000" b="1" dirty="0">
                <a:solidFill>
                  <a:schemeClr val="accent6">
                    <a:lumMod val="75000"/>
                  </a:schemeClr>
                </a:solidFill>
                <a:effectLst>
                  <a:outerShdw blurRad="38100" dist="38100" dir="2700000" algn="tl">
                    <a:srgbClr val="000000">
                      <a:alpha val="43137"/>
                    </a:srgbClr>
                  </a:outerShdw>
                </a:effectLst>
              </a:rPr>
              <a:t>Grupo No </a:t>
            </a:r>
            <a:r>
              <a:rPr lang="es-CO" sz="4000" b="1" dirty="0" smtClean="0">
                <a:solidFill>
                  <a:schemeClr val="accent6">
                    <a:lumMod val="75000"/>
                  </a:schemeClr>
                </a:solidFill>
                <a:effectLst>
                  <a:outerShdw blurRad="38100" dist="38100" dir="2700000" algn="tl">
                    <a:srgbClr val="000000">
                      <a:alpha val="43137"/>
                    </a:srgbClr>
                  </a:outerShdw>
                </a:effectLst>
              </a:rPr>
              <a:t>Contributivo</a:t>
            </a:r>
            <a:endParaRPr lang="es-CO" sz="4000" dirty="0"/>
          </a:p>
        </p:txBody>
      </p:sp>
    </p:spTree>
    <p:extLst>
      <p:ext uri="{BB962C8B-B14F-4D97-AF65-F5344CB8AC3E}">
        <p14:creationId xmlns:p14="http://schemas.microsoft.com/office/powerpoint/2010/main" xmlns="" val="1210649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1729821554"/>
              </p:ext>
            </p:extLst>
          </p:nvPr>
        </p:nvGraphicFramePr>
        <p:xfrm>
          <a:off x="672852" y="967263"/>
          <a:ext cx="7510264"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3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8200" y="6057254"/>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755575" y="348913"/>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611560" y="5517232"/>
            <a:ext cx="7632848"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1806806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1000329851"/>
              </p:ext>
            </p:extLst>
          </p:nvPr>
        </p:nvGraphicFramePr>
        <p:xfrm>
          <a:off x="971600" y="1205463"/>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410"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804622" y="476672"/>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683568" y="5589240"/>
            <a:ext cx="7488832"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104010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3" name="3 Marcador de contenido"/>
          <p:cNvGraphicFramePr>
            <a:graphicFrameLocks noGrp="1"/>
          </p:cNvGraphicFramePr>
          <p:nvPr>
            <p:extLst>
              <p:ext uri="{D42A27DB-BD31-4B8C-83A1-F6EECF244321}">
                <p14:modId xmlns:p14="http://schemas.microsoft.com/office/powerpoint/2010/main" xmlns="" val="2611922637"/>
              </p:ext>
            </p:extLst>
          </p:nvPr>
        </p:nvGraphicFramePr>
        <p:xfrm>
          <a:off x="1104899" y="1198850"/>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57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Rectángulo"/>
          <p:cNvSpPr/>
          <p:nvPr/>
        </p:nvSpPr>
        <p:spPr>
          <a:xfrm>
            <a:off x="675869" y="553750"/>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6" name="5 Rectángulo"/>
          <p:cNvSpPr/>
          <p:nvPr/>
        </p:nvSpPr>
        <p:spPr>
          <a:xfrm>
            <a:off x="827584" y="5589240"/>
            <a:ext cx="7640546"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9868795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861823936"/>
              </p:ext>
            </p:extLst>
          </p:nvPr>
        </p:nvGraphicFramePr>
        <p:xfrm>
          <a:off x="1187624" y="1184563"/>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675869" y="553750"/>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710744" y="5589240"/>
            <a:ext cx="7640547"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866257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3650708901"/>
              </p:ext>
            </p:extLst>
          </p:nvPr>
        </p:nvGraphicFramePr>
        <p:xfrm>
          <a:off x="971600" y="1145525"/>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410"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782322" y="421491"/>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956196" y="5589239"/>
            <a:ext cx="7344816"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2165528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1276535067"/>
              </p:ext>
            </p:extLst>
          </p:nvPr>
        </p:nvGraphicFramePr>
        <p:xfrm>
          <a:off x="971600" y="1205463"/>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410"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782322" y="476672"/>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782321" y="5589240"/>
            <a:ext cx="7792261"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21797634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457200" y="20056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sz="2800">
              <a:solidFill>
                <a:schemeClr val="bg1"/>
              </a:solidFill>
            </a:endParaRP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221611422"/>
              </p:ext>
            </p:extLst>
          </p:nvPr>
        </p:nvGraphicFramePr>
        <p:xfrm>
          <a:off x="1104900" y="1138525"/>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675869" y="553750"/>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819597" y="5589240"/>
            <a:ext cx="7402016"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8345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4 CuadroTexto"/>
          <p:cNvSpPr txBox="1"/>
          <p:nvPr/>
        </p:nvSpPr>
        <p:spPr>
          <a:xfrm>
            <a:off x="1403648" y="2420888"/>
            <a:ext cx="6840760" cy="1938992"/>
          </a:xfrm>
          <a:prstGeom prst="rect">
            <a:avLst/>
          </a:prstGeom>
          <a:noFill/>
        </p:spPr>
        <p:txBody>
          <a:bodyPr wrap="square" rtlCol="0">
            <a:spAutoFit/>
          </a:bodyPr>
          <a:lstStyle/>
          <a:p>
            <a:pPr lvl="0" algn="ctr">
              <a:defRPr/>
            </a:pPr>
            <a:r>
              <a:rPr lang="es-CO" sz="4000" b="1" dirty="0" smtClean="0">
                <a:solidFill>
                  <a:schemeClr val="accent6">
                    <a:lumMod val="75000"/>
                  </a:schemeClr>
                </a:solidFill>
                <a:effectLst>
                  <a:outerShdw blurRad="38100" dist="38100" dir="2700000" algn="tl">
                    <a:srgbClr val="000000">
                      <a:alpha val="43137"/>
                    </a:srgbClr>
                  </a:outerShdw>
                </a:effectLst>
              </a:rPr>
              <a:t>Póliza Accidentes </a:t>
            </a:r>
            <a:r>
              <a:rPr lang="es-CO" sz="4000" b="1" dirty="0">
                <a:solidFill>
                  <a:schemeClr val="accent6">
                    <a:lumMod val="75000"/>
                  </a:schemeClr>
                </a:solidFill>
                <a:effectLst>
                  <a:outerShdw blurRad="38100" dist="38100" dir="2700000" algn="tl">
                    <a:srgbClr val="000000">
                      <a:alpha val="43137"/>
                    </a:srgbClr>
                  </a:outerShdw>
                </a:effectLst>
              </a:rPr>
              <a:t>Personales con Desempleo </a:t>
            </a:r>
          </a:p>
          <a:p>
            <a:pPr algn="ctr">
              <a:defRPr/>
            </a:pPr>
            <a:endParaRPr lang="es-CO" sz="4000" dirty="0"/>
          </a:p>
        </p:txBody>
      </p:sp>
    </p:spTree>
    <p:extLst>
      <p:ext uri="{BB962C8B-B14F-4D97-AF65-F5344CB8AC3E}">
        <p14:creationId xmlns:p14="http://schemas.microsoft.com/office/powerpoint/2010/main" xmlns="" val="823519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xmlns="" val="4251085197"/>
              </p:ext>
            </p:extLst>
          </p:nvPr>
        </p:nvGraphicFramePr>
        <p:xfrm>
          <a:off x="251521" y="1082099"/>
          <a:ext cx="8773018" cy="4741656"/>
        </p:xfrm>
        <a:graphic>
          <a:graphicData uri="http://schemas.openxmlformats.org/drawingml/2006/table">
            <a:tbl>
              <a:tblPr firstRow="1" firstCol="1" lastRow="1" lastCol="1" bandRow="1" bandCol="1"/>
              <a:tblGrid>
                <a:gridCol w="2175313"/>
                <a:gridCol w="1341120"/>
                <a:gridCol w="1361254"/>
                <a:gridCol w="1249153"/>
                <a:gridCol w="1289983"/>
                <a:gridCol w="1356195"/>
              </a:tblGrid>
              <a:tr h="299981">
                <a:tc rowSpan="2">
                  <a:txBody>
                    <a:bodyPr/>
                    <a:lstStyle/>
                    <a:p>
                      <a:pPr algn="ctr">
                        <a:spcAft>
                          <a:spcPts val="0"/>
                        </a:spcAft>
                      </a:pPr>
                      <a:r>
                        <a:rPr lang="es-ES" sz="1200" b="1" dirty="0">
                          <a:solidFill>
                            <a:srgbClr val="FFFFFF"/>
                          </a:solidFill>
                          <a:effectLst/>
                          <a:latin typeface="+mn-lt"/>
                          <a:ea typeface="Times New Roman"/>
                          <a:cs typeface="Arial" panose="020B0604020202020204" pitchFamily="34" charset="0"/>
                        </a:rPr>
                        <a:t>Coberturas</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gridSpan="4">
                  <a:txBody>
                    <a:bodyPr/>
                    <a:lstStyle/>
                    <a:p>
                      <a:pPr algn="ctr">
                        <a:spcAft>
                          <a:spcPts val="0"/>
                        </a:spcAft>
                      </a:pPr>
                      <a:r>
                        <a:rPr lang="es-ES" sz="1600" b="1" dirty="0">
                          <a:solidFill>
                            <a:srgbClr val="FFFFFF"/>
                          </a:solidFill>
                          <a:effectLst/>
                          <a:latin typeface="Verdana"/>
                          <a:ea typeface="Times New Roman"/>
                          <a:cs typeface="Arial"/>
                        </a:rPr>
                        <a:t>Valor Asegurado</a:t>
                      </a:r>
                      <a:endParaRPr lang="es-CO" sz="1600" dirty="0">
                        <a:effectLst/>
                        <a:latin typeface="Arial"/>
                        <a:ea typeface="Times New Roman"/>
                        <a:cs typeface="Times New Roman"/>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endParaRPr lang="es-CO"/>
                    </a:p>
                  </a:txBody>
                  <a:tcPr/>
                </a:tc>
                <a:tc hMerge="1">
                  <a:txBody>
                    <a:bodyPr/>
                    <a:lstStyle/>
                    <a:p>
                      <a:endParaRPr lang="es-CO"/>
                    </a:p>
                  </a:txBody>
                  <a:tcPr/>
                </a:tc>
                <a:tc hMerge="1">
                  <a:txBody>
                    <a:bodyPr/>
                    <a:lstStyle/>
                    <a:p>
                      <a:endParaRPr lang="es-CO"/>
                    </a:p>
                  </a:txBody>
                  <a:tcPr/>
                </a:tc>
                <a:tc rowSpan="2">
                  <a:txBody>
                    <a:bodyPr/>
                    <a:lstStyle/>
                    <a:p>
                      <a:pPr algn="ctr">
                        <a:spcAft>
                          <a:spcPts val="0"/>
                        </a:spcAft>
                      </a:pPr>
                      <a:r>
                        <a:rPr lang="es-CO" sz="1200" b="1" kern="1200" dirty="0" smtClean="0">
                          <a:solidFill>
                            <a:srgbClr val="FFFFFF"/>
                          </a:solidFill>
                          <a:effectLst/>
                          <a:latin typeface="+mn-lt"/>
                          <a:ea typeface="Times New Roman"/>
                          <a:cs typeface="Arial" panose="020B0604020202020204" pitchFamily="34" charset="0"/>
                        </a:rPr>
                        <a:t>Edades de Ingreso </a:t>
                      </a:r>
                    </a:p>
                    <a:p>
                      <a:pPr algn="ctr">
                        <a:spcAft>
                          <a:spcPts val="0"/>
                        </a:spcAft>
                      </a:pPr>
                      <a:r>
                        <a:rPr lang="es-CO" sz="1200" b="1" kern="1200" dirty="0" smtClean="0">
                          <a:solidFill>
                            <a:srgbClr val="FFFFFF"/>
                          </a:solidFill>
                          <a:effectLst/>
                          <a:latin typeface="+mn-lt"/>
                          <a:ea typeface="Times New Roman"/>
                          <a:cs typeface="Arial" panose="020B0604020202020204" pitchFamily="34" charset="0"/>
                        </a:rPr>
                        <a:t>y Permanencia</a:t>
                      </a:r>
                      <a:endParaRPr lang="es-CO" sz="1200" b="1" kern="1200" dirty="0">
                        <a:solidFill>
                          <a:srgbClr val="FFFFFF"/>
                        </a:solidFill>
                        <a:effectLst/>
                        <a:latin typeface="+mn-lt"/>
                        <a:ea typeface="Times New Roman"/>
                        <a:cs typeface="Arial" panose="020B0604020202020204"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653155">
                <a:tc vMerge="1">
                  <a:txBody>
                    <a:bodyPr/>
                    <a:lstStyle/>
                    <a:p>
                      <a:endParaRPr lang="es-CO"/>
                    </a:p>
                  </a:txBody>
                  <a:tcPr/>
                </a:tc>
                <a:tc>
                  <a:txBody>
                    <a:bodyPr/>
                    <a:lstStyle/>
                    <a:p>
                      <a:pPr marL="0" algn="ctr" defTabSz="914400" rtl="0" eaLnBrk="1" latinLnBrk="0" hangingPunct="1">
                        <a:spcAft>
                          <a:spcPts val="0"/>
                        </a:spcAft>
                      </a:pPr>
                      <a:r>
                        <a:rPr lang="en-US" sz="1200" b="1" kern="1200" dirty="0" smtClean="0">
                          <a:solidFill>
                            <a:srgbClr val="FFFFFF"/>
                          </a:solidFill>
                          <a:effectLst/>
                          <a:latin typeface="+mn-lt"/>
                          <a:ea typeface="Times New Roman"/>
                          <a:cs typeface="Arial" panose="020B0604020202020204" pitchFamily="34" charset="0"/>
                        </a:rPr>
                        <a:t>Plan 1</a:t>
                      </a:r>
                      <a:endParaRPr lang="es-CO" sz="1200" b="1" kern="1200" dirty="0">
                        <a:solidFill>
                          <a:srgbClr val="FFFFFF"/>
                        </a:solidFill>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rgbClr val="FFFFFF"/>
                        </a:solidFill>
                        <a:effectLst/>
                        <a:latin typeface="+mn-lt"/>
                        <a:ea typeface="Times New Roman"/>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FFFF"/>
                          </a:solidFill>
                          <a:effectLst/>
                          <a:latin typeface="+mn-lt"/>
                          <a:ea typeface="Times New Roman"/>
                          <a:cs typeface="Arial" panose="020B0604020202020204" pitchFamily="34" charset="0"/>
                        </a:rPr>
                        <a:t>Plan 2</a:t>
                      </a:r>
                      <a:endParaRPr lang="es-CO" sz="1200" b="1" kern="1200" dirty="0" smtClean="0">
                        <a:solidFill>
                          <a:srgbClr val="FFFFFF"/>
                        </a:solidFill>
                        <a:effectLst/>
                        <a:latin typeface="+mn-lt"/>
                        <a:ea typeface="Times New Roman"/>
                        <a:cs typeface="Arial" panose="020B0604020202020204" pitchFamily="34" charset="0"/>
                      </a:endParaRPr>
                    </a:p>
                    <a:p>
                      <a:pPr marL="0" algn="ctr" defTabSz="914400" rtl="0" eaLnBrk="1" latinLnBrk="0" hangingPunct="1">
                        <a:spcAft>
                          <a:spcPts val="0"/>
                        </a:spcAft>
                      </a:pPr>
                      <a:endParaRPr lang="es-CO" sz="1200" b="1" kern="1200" dirty="0">
                        <a:solidFill>
                          <a:srgbClr val="FFFFFF"/>
                        </a:solidFill>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rgbClr val="FFFFFF"/>
                        </a:solidFill>
                        <a:effectLst/>
                        <a:latin typeface="+mn-lt"/>
                        <a:ea typeface="Times New Roman"/>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FFFF"/>
                          </a:solidFill>
                          <a:effectLst/>
                          <a:latin typeface="+mn-lt"/>
                          <a:ea typeface="Times New Roman"/>
                          <a:cs typeface="Arial" panose="020B0604020202020204" pitchFamily="34" charset="0"/>
                        </a:rPr>
                        <a:t>Plan 3</a:t>
                      </a:r>
                      <a:endParaRPr lang="es-CO" sz="1200" b="1" kern="1200" dirty="0" smtClean="0">
                        <a:solidFill>
                          <a:srgbClr val="FFFFFF"/>
                        </a:solidFill>
                        <a:effectLst/>
                        <a:latin typeface="+mn-lt"/>
                        <a:ea typeface="Times New Roman"/>
                        <a:cs typeface="Arial" panose="020B0604020202020204" pitchFamily="34" charset="0"/>
                      </a:endParaRPr>
                    </a:p>
                    <a:p>
                      <a:pPr marL="0" algn="ctr" defTabSz="914400" rtl="0" eaLnBrk="1" latinLnBrk="0" hangingPunct="1">
                        <a:spcAft>
                          <a:spcPts val="0"/>
                        </a:spcAft>
                      </a:pPr>
                      <a:endParaRPr lang="es-CO" sz="1200" b="1" kern="1200" dirty="0">
                        <a:solidFill>
                          <a:srgbClr val="FFFFFF"/>
                        </a:solidFill>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marL="0" algn="ctr" defTabSz="914400" rtl="0" eaLnBrk="1" latinLnBrk="0" hangingPunct="1">
                        <a:spcAft>
                          <a:spcPts val="0"/>
                        </a:spcAft>
                      </a:pPr>
                      <a:r>
                        <a:rPr lang="en-US" sz="1200" b="1" kern="1200" dirty="0" smtClean="0">
                          <a:solidFill>
                            <a:srgbClr val="FFFFFF"/>
                          </a:solidFill>
                          <a:effectLst/>
                          <a:latin typeface="+mn-lt"/>
                          <a:ea typeface="Times New Roman"/>
                          <a:cs typeface="Arial" panose="020B0604020202020204" pitchFamily="34" charset="0"/>
                        </a:rPr>
                        <a:t>Plan 4</a:t>
                      </a:r>
                      <a:endParaRPr lang="es-CO" sz="1200" b="1" kern="1200" dirty="0">
                        <a:solidFill>
                          <a:srgbClr val="FFFFFF"/>
                        </a:solidFill>
                        <a:effectLst/>
                        <a:latin typeface="+mn-lt"/>
                        <a:ea typeface="Times New Roman"/>
                        <a:cs typeface="Arial" panose="020B0604020202020204"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vMerge="1">
                  <a:txBody>
                    <a:bodyPr/>
                    <a:lstStyle/>
                    <a:p>
                      <a:pPr marL="0" algn="ctr" defTabSz="914400" rtl="0" eaLnBrk="1" latinLnBrk="0" hangingPunct="1">
                        <a:spcAft>
                          <a:spcPts val="0"/>
                        </a:spcAft>
                      </a:pPr>
                      <a:endParaRPr lang="es-CO" sz="1800" b="1" kern="1200" dirty="0">
                        <a:solidFill>
                          <a:srgbClr val="FFFFFF"/>
                        </a:solidFill>
                        <a:effectLst/>
                        <a:latin typeface="Verdana"/>
                        <a:ea typeface="Times New Roman"/>
                        <a:cs typeface="Arial"/>
                      </a:endParaRPr>
                    </a:p>
                  </a:txBody>
                  <a:tcPr marL="68580" marR="6858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612606">
                <a:tc>
                  <a:txBody>
                    <a:bodyPr/>
                    <a:lstStyle/>
                    <a:p>
                      <a:pPr>
                        <a:spcAft>
                          <a:spcPts val="0"/>
                        </a:spcAft>
                      </a:pPr>
                      <a:r>
                        <a:rPr lang="es-CO" sz="1200" dirty="0">
                          <a:effectLst/>
                          <a:latin typeface="+mn-lt"/>
                          <a:ea typeface="Times New Roman"/>
                          <a:cs typeface="Arial" panose="020B0604020202020204" pitchFamily="34" charset="0"/>
                        </a:rPr>
                        <a:t>Muerte </a:t>
                      </a:r>
                      <a:r>
                        <a:rPr lang="es-CO" sz="1200" dirty="0" smtClean="0">
                          <a:effectLst/>
                          <a:latin typeface="+mn-lt"/>
                          <a:ea typeface="Times New Roman"/>
                          <a:cs typeface="Arial" panose="020B0604020202020204" pitchFamily="34" charset="0"/>
                        </a:rPr>
                        <a:t>Accidental del asegurado principal</a:t>
                      </a:r>
                      <a:r>
                        <a:rPr lang="es-CO" sz="1200" baseline="0" dirty="0" smtClean="0">
                          <a:effectLst/>
                          <a:latin typeface="+mn-lt"/>
                          <a:ea typeface="Times New Roman"/>
                          <a:cs typeface="Arial" panose="020B0604020202020204" pitchFamily="34" charset="0"/>
                        </a:rPr>
                        <a:t> </a:t>
                      </a:r>
                    </a:p>
                    <a:p>
                      <a:pPr>
                        <a:spcAft>
                          <a:spcPts val="0"/>
                        </a:spcAft>
                      </a:pPr>
                      <a:r>
                        <a:rPr lang="es-CO" sz="1200" baseline="0" dirty="0" smtClean="0">
                          <a:effectLst/>
                          <a:latin typeface="+mn-lt"/>
                          <a:ea typeface="Times New Roman"/>
                          <a:cs typeface="Arial" panose="020B0604020202020204" pitchFamily="34" charset="0"/>
                        </a:rPr>
                        <a:t>(Pago único)</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200" dirty="0">
                          <a:effectLst/>
                          <a:latin typeface="+mn-lt"/>
                          <a:ea typeface="Times New Roman"/>
                          <a:cs typeface="Arial" panose="020B0604020202020204" pitchFamily="34" charset="0"/>
                        </a:rPr>
                        <a:t>$ </a:t>
                      </a:r>
                      <a:r>
                        <a:rPr lang="en-US" sz="1200" dirty="0" smtClean="0">
                          <a:effectLst/>
                          <a:latin typeface="+mn-lt"/>
                          <a:ea typeface="Times New Roman"/>
                          <a:cs typeface="Arial" panose="020B0604020202020204" pitchFamily="34" charset="0"/>
                        </a:rPr>
                        <a:t>1.500.000</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mn-lt"/>
                        <a:ea typeface="Times New Roman"/>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cs typeface="Arial" panose="020B0604020202020204" pitchFamily="34" charset="0"/>
                        </a:rPr>
                        <a:t>$ 1.500.000</a:t>
                      </a:r>
                      <a:endParaRPr lang="es-CO" sz="1200" dirty="0" smtClean="0">
                        <a:effectLst/>
                        <a:latin typeface="+mn-lt"/>
                        <a:ea typeface="Times New Roman"/>
                        <a:cs typeface="Arial" panose="020B0604020202020204" pitchFamily="34" charset="0"/>
                      </a:endParaRPr>
                    </a:p>
                    <a:p>
                      <a:pPr algn="ctr">
                        <a:spcAft>
                          <a:spcPts val="0"/>
                        </a:spcAft>
                      </a:pP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mn-lt"/>
                        <a:ea typeface="Times New Roman"/>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cs typeface="Arial" panose="020B0604020202020204" pitchFamily="34" charset="0"/>
                        </a:rPr>
                        <a:t>$ 1.500.000</a:t>
                      </a:r>
                      <a:endParaRPr lang="es-CO" sz="1200" dirty="0" smtClean="0">
                        <a:effectLst/>
                        <a:latin typeface="+mn-lt"/>
                        <a:ea typeface="Times New Roman"/>
                        <a:cs typeface="Arial" panose="020B0604020202020204" pitchFamily="34" charset="0"/>
                      </a:endParaRPr>
                    </a:p>
                    <a:p>
                      <a:pPr algn="ctr">
                        <a:spcAft>
                          <a:spcPts val="0"/>
                        </a:spcAft>
                      </a:pP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200" dirty="0" smtClean="0">
                          <a:effectLst/>
                          <a:latin typeface="+mn-lt"/>
                          <a:ea typeface="Times New Roman"/>
                          <a:cs typeface="Arial" panose="020B0604020202020204" pitchFamily="34" charset="0"/>
                        </a:rPr>
                        <a:t>$ 1.500.000</a:t>
                      </a:r>
                      <a:endParaRPr lang="es-CO" sz="1200" dirty="0">
                        <a:effectLst/>
                        <a:latin typeface="+mn-lt"/>
                        <a:ea typeface="Times New Roman"/>
                        <a:cs typeface="Arial" panose="020B0604020202020204"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Times New Roman"/>
                          <a:cs typeface="Arial" panose="020B0604020202020204" pitchFamily="34" charset="0"/>
                        </a:rPr>
                        <a:t>Ingreso desde los 18 años hasta los 60 años más 364 días.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Times New Roman"/>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Times New Roman"/>
                          <a:cs typeface="Arial" panose="020B0604020202020204" pitchFamily="34" charset="0"/>
                        </a:rPr>
                        <a:t>Con permanencia hasta los 65 años más 364 días. </a:t>
                      </a:r>
                    </a:p>
                    <a:p>
                      <a:pPr algn="l">
                        <a:spcAft>
                          <a:spcPts val="0"/>
                        </a:spcAft>
                      </a:pPr>
                      <a:endParaRPr lang="es-CO" sz="1200" dirty="0">
                        <a:effectLst/>
                        <a:latin typeface="+mn-lt"/>
                        <a:ea typeface="Times New Roman"/>
                        <a:cs typeface="Arial" panose="020B0604020202020204"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917012">
                <a:tc>
                  <a:txBody>
                    <a:bodyPr/>
                    <a:lstStyle/>
                    <a:p>
                      <a:pPr>
                        <a:spcAft>
                          <a:spcPts val="0"/>
                        </a:spcAft>
                      </a:pPr>
                      <a:r>
                        <a:rPr lang="es-CO" sz="1200" dirty="0" smtClean="0">
                          <a:effectLst/>
                          <a:latin typeface="+mn-lt"/>
                          <a:ea typeface="Times New Roman"/>
                          <a:cs typeface="Arial" panose="020B0604020202020204" pitchFamily="34" charset="0"/>
                        </a:rPr>
                        <a:t>Desempleo Involuntario (Aplica</a:t>
                      </a:r>
                      <a:r>
                        <a:rPr lang="es-CO" sz="1200" baseline="0" dirty="0" smtClean="0">
                          <a:effectLst/>
                          <a:latin typeface="+mn-lt"/>
                          <a:ea typeface="Times New Roman"/>
                          <a:cs typeface="Arial" panose="020B0604020202020204" pitchFamily="34" charset="0"/>
                        </a:rPr>
                        <a:t> para trabajadores dependientes a término indefinido)</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$1.000.000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$800.000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$500.000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$250.000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sz="1400" dirty="0">
                        <a:effectLst/>
                        <a:latin typeface="Arial"/>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885177">
                <a:tc>
                  <a:txBody>
                    <a:bodyPr/>
                    <a:lstStyle/>
                    <a:p>
                      <a:pPr>
                        <a:spcAft>
                          <a:spcPts val="0"/>
                        </a:spcAft>
                      </a:pPr>
                      <a:r>
                        <a:rPr lang="es-CO" sz="1200" dirty="0" smtClean="0">
                          <a:effectLst/>
                          <a:latin typeface="+mn-lt"/>
                          <a:ea typeface="Times New Roman"/>
                          <a:cs typeface="Arial" panose="020B0604020202020204" pitchFamily="34" charset="0"/>
                        </a:rPr>
                        <a:t>Incapacidad</a:t>
                      </a:r>
                      <a:r>
                        <a:rPr lang="es-CO" sz="1200" baseline="0" dirty="0" smtClean="0">
                          <a:effectLst/>
                          <a:latin typeface="+mn-lt"/>
                          <a:ea typeface="Times New Roman"/>
                          <a:cs typeface="Arial" panose="020B0604020202020204" pitchFamily="34" charset="0"/>
                        </a:rPr>
                        <a:t> total temporal por accidente o enfermedad (Aplica para trabajadores independientes)</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$1.000.000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$800.000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$500.000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$250.000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ctr">
                        <a:spcAft>
                          <a:spcPts val="0"/>
                        </a:spcAft>
                      </a:pPr>
                      <a:endParaRPr lang="es-CO" sz="1200" dirty="0">
                        <a:effectLst/>
                        <a:latin typeface="Arial"/>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626957">
                <a:tc>
                  <a:txBody>
                    <a:bodyPr/>
                    <a:lstStyle/>
                    <a:p>
                      <a:pPr>
                        <a:spcAft>
                          <a:spcPts val="0"/>
                        </a:spcAft>
                      </a:pPr>
                      <a:r>
                        <a:rPr lang="es-CO" sz="1200" dirty="0" smtClean="0">
                          <a:effectLst/>
                          <a:latin typeface="+mn-lt"/>
                          <a:ea typeface="Times New Roman"/>
                          <a:cs typeface="Arial" panose="020B0604020202020204" pitchFamily="34" charset="0"/>
                        </a:rPr>
                        <a:t>Renta</a:t>
                      </a:r>
                      <a:r>
                        <a:rPr lang="es-CO" sz="1200" baseline="0" dirty="0" smtClean="0">
                          <a:effectLst/>
                          <a:latin typeface="+mn-lt"/>
                          <a:ea typeface="Times New Roman"/>
                          <a:cs typeface="Arial" panose="020B0604020202020204" pitchFamily="34" charset="0"/>
                        </a:rPr>
                        <a:t> Diaria por Hospitalización por accidente </a:t>
                      </a:r>
                    </a:p>
                    <a:p>
                      <a:pPr>
                        <a:spcAft>
                          <a:spcPts val="0"/>
                        </a:spcAft>
                      </a:pPr>
                      <a:r>
                        <a:rPr lang="es-CO" sz="1200" baseline="0" dirty="0" smtClean="0">
                          <a:effectLst/>
                          <a:latin typeface="+mn-lt"/>
                          <a:ea typeface="Times New Roman"/>
                          <a:cs typeface="Arial" panose="020B0604020202020204" pitchFamily="34" charset="0"/>
                        </a:rPr>
                        <a:t>(Máximo 30 días)</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$ 200.000</a:t>
                      </a:r>
                      <a:endParaRPr lang="es-CO" sz="1200" kern="1200" dirty="0">
                        <a:solidFill>
                          <a:schemeClr val="tx1"/>
                        </a:solidFill>
                        <a:effectLst/>
                        <a:latin typeface="+mn-lt"/>
                        <a:ea typeface="Times New Roman"/>
                        <a:cs typeface="Arial" panose="020B0604020202020204" pitchFamily="34" charset="0"/>
                      </a:endParaRPr>
                    </a:p>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Diarios </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$ 200.000</a:t>
                      </a:r>
                      <a:endParaRPr lang="es-CO" sz="1200" kern="1200" dirty="0">
                        <a:solidFill>
                          <a:schemeClr val="tx1"/>
                        </a:solidFill>
                        <a:effectLst/>
                        <a:latin typeface="+mn-lt"/>
                        <a:ea typeface="Times New Roman"/>
                        <a:cs typeface="Arial" panose="020B0604020202020204" pitchFamily="34" charset="0"/>
                      </a:endParaRPr>
                    </a:p>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Diarios </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$ 100.000</a:t>
                      </a:r>
                      <a:endParaRPr lang="es-CO" sz="1200" kern="1200" dirty="0">
                        <a:solidFill>
                          <a:schemeClr val="tx1"/>
                        </a:solidFill>
                        <a:effectLst/>
                        <a:latin typeface="+mn-lt"/>
                        <a:ea typeface="Times New Roman"/>
                        <a:cs typeface="Arial" panose="020B0604020202020204" pitchFamily="34" charset="0"/>
                      </a:endParaRPr>
                    </a:p>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Diarios </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$ 100.000</a:t>
                      </a:r>
                      <a:endParaRPr lang="es-CO" sz="1200" kern="1200" dirty="0">
                        <a:solidFill>
                          <a:schemeClr val="tx1"/>
                        </a:solidFill>
                        <a:effectLst/>
                        <a:latin typeface="+mn-lt"/>
                        <a:ea typeface="Times New Roman"/>
                        <a:cs typeface="Arial" panose="020B0604020202020204" pitchFamily="34" charset="0"/>
                      </a:endParaRPr>
                    </a:p>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Diarios </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ctr">
                        <a:spcAft>
                          <a:spcPts val="0"/>
                        </a:spcAft>
                      </a:pPr>
                      <a:endParaRPr lang="es-CO" sz="1200" dirty="0">
                        <a:effectLst/>
                        <a:latin typeface="Arial"/>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738605">
                <a:tc>
                  <a:txBody>
                    <a:bodyPr/>
                    <a:lstStyle/>
                    <a:p>
                      <a:pPr>
                        <a:spcAft>
                          <a:spcPts val="0"/>
                        </a:spcAft>
                      </a:pPr>
                      <a:r>
                        <a:rPr lang="es-CO" sz="1200" b="1" dirty="0" smtClean="0">
                          <a:solidFill>
                            <a:schemeClr val="bg1"/>
                          </a:solidFill>
                          <a:effectLst/>
                          <a:latin typeface="+mn-lt"/>
                          <a:ea typeface="Verdana" pitchFamily="34" charset="0"/>
                          <a:cs typeface="Arial" panose="020B0604020202020204" pitchFamily="34" charset="0"/>
                        </a:rPr>
                        <a:t>Costo</a:t>
                      </a:r>
                      <a:r>
                        <a:rPr lang="es-CO" sz="1200" b="1" baseline="0" dirty="0" smtClean="0">
                          <a:solidFill>
                            <a:schemeClr val="bg1"/>
                          </a:solidFill>
                          <a:effectLst/>
                          <a:latin typeface="+mn-lt"/>
                          <a:ea typeface="Verdana" pitchFamily="34" charset="0"/>
                          <a:cs typeface="Arial" panose="020B0604020202020204" pitchFamily="34" charset="0"/>
                        </a:rPr>
                        <a:t> mensual – </a:t>
                      </a:r>
                    </a:p>
                    <a:p>
                      <a:pPr>
                        <a:spcAft>
                          <a:spcPts val="0"/>
                        </a:spcAft>
                      </a:pPr>
                      <a:r>
                        <a:rPr lang="es-CO" sz="1200" b="1" baseline="0" dirty="0" smtClean="0">
                          <a:solidFill>
                            <a:schemeClr val="bg1"/>
                          </a:solidFill>
                          <a:effectLst/>
                          <a:latin typeface="+mn-lt"/>
                          <a:ea typeface="Verdana" pitchFamily="34" charset="0"/>
                          <a:cs typeface="Arial" panose="020B0604020202020204" pitchFamily="34" charset="0"/>
                        </a:rPr>
                        <a:t>Cobertura hasta por seis (6) meses</a:t>
                      </a:r>
                      <a:endParaRPr lang="es-CO" sz="1200" b="1" dirty="0">
                        <a:solidFill>
                          <a:schemeClr val="bg1"/>
                        </a:solidFill>
                        <a:effectLst/>
                        <a:latin typeface="+mn-lt"/>
                        <a:ea typeface="Verdana" pitchFamily="34" charset="0"/>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algn="ctr" defTabSz="914400" rtl="0" eaLnBrk="1" latinLnBrk="0" hangingPunct="1">
                        <a:spcAft>
                          <a:spcPts val="0"/>
                        </a:spcAft>
                      </a:pPr>
                      <a:r>
                        <a:rPr lang="es-ES" sz="1200" b="1" kern="1200" dirty="0">
                          <a:solidFill>
                            <a:schemeClr val="bg1"/>
                          </a:solidFill>
                          <a:effectLst/>
                          <a:latin typeface="+mn-lt"/>
                          <a:ea typeface="Verdana" pitchFamily="34" charset="0"/>
                          <a:cs typeface="Arial" panose="020B0604020202020204" pitchFamily="34" charset="0"/>
                        </a:rPr>
                        <a:t>$ 46.000</a:t>
                      </a:r>
                      <a:endParaRPr lang="es-CO" sz="1200" b="1" kern="1200" dirty="0">
                        <a:solidFill>
                          <a:schemeClr val="bg1"/>
                        </a:solidFill>
                        <a:effectLst/>
                        <a:latin typeface="+mn-lt"/>
                        <a:ea typeface="Verdana" pitchFamily="34" charset="0"/>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algn="ctr" defTabSz="914400" rtl="0" eaLnBrk="1" latinLnBrk="0" hangingPunct="1">
                        <a:spcAft>
                          <a:spcPts val="0"/>
                        </a:spcAft>
                      </a:pPr>
                      <a:r>
                        <a:rPr lang="es-ES" sz="1200" b="1" kern="1200" dirty="0">
                          <a:solidFill>
                            <a:schemeClr val="bg1"/>
                          </a:solidFill>
                          <a:effectLst/>
                          <a:latin typeface="+mn-lt"/>
                          <a:ea typeface="Verdana" pitchFamily="34" charset="0"/>
                          <a:cs typeface="Arial" panose="020B0604020202020204" pitchFamily="34" charset="0"/>
                        </a:rPr>
                        <a:t>$ 35.700</a:t>
                      </a:r>
                      <a:endParaRPr lang="es-CO" sz="1200" b="1" kern="1200" dirty="0">
                        <a:solidFill>
                          <a:schemeClr val="bg1"/>
                        </a:solidFill>
                        <a:effectLst/>
                        <a:latin typeface="+mn-lt"/>
                        <a:ea typeface="Verdana" pitchFamily="34" charset="0"/>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algn="ctr" defTabSz="914400" rtl="0" eaLnBrk="1" latinLnBrk="0" hangingPunct="1">
                        <a:spcAft>
                          <a:spcPts val="0"/>
                        </a:spcAft>
                      </a:pPr>
                      <a:r>
                        <a:rPr lang="es-ES" sz="1200" b="1" kern="1200" dirty="0">
                          <a:solidFill>
                            <a:schemeClr val="bg1"/>
                          </a:solidFill>
                          <a:effectLst/>
                          <a:latin typeface="+mn-lt"/>
                          <a:ea typeface="Verdana" pitchFamily="34" charset="0"/>
                          <a:cs typeface="Arial" panose="020B0604020202020204" pitchFamily="34" charset="0"/>
                        </a:rPr>
                        <a:t>$ 22.800</a:t>
                      </a:r>
                      <a:endParaRPr lang="es-CO" sz="1200" b="1" kern="1200" dirty="0">
                        <a:solidFill>
                          <a:schemeClr val="bg1"/>
                        </a:solidFill>
                        <a:effectLst/>
                        <a:latin typeface="+mn-lt"/>
                        <a:ea typeface="Verdana" pitchFamily="34" charset="0"/>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algn="ctr" defTabSz="914400" rtl="0" eaLnBrk="1" latinLnBrk="0" hangingPunct="1">
                        <a:spcAft>
                          <a:spcPts val="0"/>
                        </a:spcAft>
                      </a:pPr>
                      <a:r>
                        <a:rPr lang="es-ES" sz="1200" b="1" kern="1200" dirty="0">
                          <a:solidFill>
                            <a:schemeClr val="bg1"/>
                          </a:solidFill>
                          <a:effectLst/>
                          <a:latin typeface="+mn-lt"/>
                          <a:ea typeface="Verdana" pitchFamily="34" charset="0"/>
                          <a:cs typeface="Arial" panose="020B0604020202020204" pitchFamily="34" charset="0"/>
                        </a:rPr>
                        <a:t>$17.900</a:t>
                      </a:r>
                      <a:endParaRPr lang="es-CO" sz="1200" b="1" kern="1200" dirty="0">
                        <a:solidFill>
                          <a:schemeClr val="bg1"/>
                        </a:solidFill>
                        <a:effectLst/>
                        <a:latin typeface="+mn-lt"/>
                        <a:ea typeface="Verdana" pitchFamily="34" charset="0"/>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vMerge="1">
                  <a:txBody>
                    <a:bodyPr/>
                    <a:lstStyle/>
                    <a:p>
                      <a:pPr algn="ctr">
                        <a:spcAft>
                          <a:spcPts val="0"/>
                        </a:spcAft>
                      </a:pPr>
                      <a:endParaRPr lang="es-CO" sz="1600" b="1" dirty="0">
                        <a:solidFill>
                          <a:schemeClr val="bg1"/>
                        </a:solidFill>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r>
            </a:tbl>
          </a:graphicData>
        </a:graphic>
      </p:graphicFrame>
      <p:sp>
        <p:nvSpPr>
          <p:cNvPr id="5" name="4 CuadroTexto"/>
          <p:cNvSpPr txBox="1"/>
          <p:nvPr/>
        </p:nvSpPr>
        <p:spPr>
          <a:xfrm>
            <a:off x="611560" y="415388"/>
            <a:ext cx="7488832" cy="1077218"/>
          </a:xfrm>
          <a:prstGeom prst="rect">
            <a:avLst/>
          </a:prstGeom>
          <a:noFill/>
        </p:spPr>
        <p:txBody>
          <a:bodyPr wrap="square" rtlCol="0">
            <a:spAutoFit/>
          </a:bodyPr>
          <a:lstStyle/>
          <a:p>
            <a:pPr marL="457200" lvl="0" indent="-457200">
              <a:buFont typeface="Wingdings" pitchFamily="2" charset="2"/>
              <a:buChar char="v"/>
              <a:defRPr/>
            </a:pPr>
            <a:r>
              <a:rPr lang="es-CO" sz="3200" b="1" dirty="0" smtClean="0">
                <a:solidFill>
                  <a:schemeClr val="accent6">
                    <a:lumMod val="75000"/>
                  </a:schemeClr>
                </a:solidFill>
                <a:effectLst>
                  <a:outerShdw blurRad="38100" dist="38100" dir="2700000" algn="tl">
                    <a:srgbClr val="000000">
                      <a:alpha val="43137"/>
                    </a:srgbClr>
                  </a:outerShdw>
                </a:effectLst>
              </a:rPr>
              <a:t>Accidentes </a:t>
            </a:r>
            <a:r>
              <a:rPr lang="es-CO" sz="3200" b="1" dirty="0">
                <a:solidFill>
                  <a:schemeClr val="accent6">
                    <a:lumMod val="75000"/>
                  </a:schemeClr>
                </a:solidFill>
                <a:effectLst>
                  <a:outerShdw blurRad="38100" dist="38100" dir="2700000" algn="tl">
                    <a:srgbClr val="000000">
                      <a:alpha val="43137"/>
                    </a:srgbClr>
                  </a:outerShdw>
                </a:effectLst>
              </a:rPr>
              <a:t>Personales con Desempleo </a:t>
            </a:r>
          </a:p>
          <a:p>
            <a:pPr>
              <a:defRPr/>
            </a:pPr>
            <a:endParaRPr lang="es-CO" sz="32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99736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30449" y="586489"/>
            <a:ext cx="7632848" cy="535531"/>
          </a:xfrm>
          <a:prstGeom prst="rect">
            <a:avLst/>
          </a:prstGeom>
          <a:noFill/>
        </p:spPr>
        <p:txBody>
          <a:bodyPr wrap="square" rtlCol="0">
            <a:spAutoFit/>
          </a:bodyPr>
          <a:lstStyle/>
          <a:p>
            <a:pPr fontAlgn="base">
              <a:lnSpc>
                <a:spcPct val="90000"/>
              </a:lnSpc>
              <a:spcBef>
                <a:spcPct val="0"/>
              </a:spcBef>
              <a:spcAft>
                <a:spcPct val="0"/>
              </a:spcAft>
              <a:defRPr/>
            </a:pPr>
            <a:r>
              <a:rPr lang="es-CO" sz="3200" b="1" dirty="0">
                <a:solidFill>
                  <a:schemeClr val="accent6">
                    <a:lumMod val="75000"/>
                  </a:schemeClr>
                </a:solidFill>
                <a:effectLst>
                  <a:outerShdw blurRad="38100" dist="38100" dir="2700000" algn="tl">
                    <a:srgbClr val="000000">
                      <a:alpha val="43137"/>
                    </a:srgbClr>
                  </a:outerShdw>
                </a:effectLst>
              </a:rPr>
              <a:t>Condiciones cobertura de desempleo</a:t>
            </a:r>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444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698476" y="1412776"/>
            <a:ext cx="7939136" cy="3693319"/>
          </a:xfrm>
          <a:prstGeom prst="rect">
            <a:avLst/>
          </a:prstGeom>
        </p:spPr>
        <p:txBody>
          <a:bodyPr wrap="square">
            <a:spAutoFit/>
          </a:bodyPr>
          <a:lstStyle/>
          <a:p>
            <a:pPr>
              <a:buFont typeface="Wingdings" pitchFamily="2" charset="2"/>
              <a:buChar char="ü"/>
            </a:pPr>
            <a:r>
              <a:rPr lang="es-ES" altLang="es-CO" dirty="0">
                <a:solidFill>
                  <a:srgbClr val="3A5959"/>
                </a:solidFill>
                <a:latin typeface="Calibri" pitchFamily="34" charset="0"/>
              </a:rPr>
              <a:t>Estabilidad mínima de 6 meses de estar vinculado en forma continúa bajo              contrato a término indefinido.</a:t>
            </a:r>
          </a:p>
          <a:p>
            <a:pPr>
              <a:buFont typeface="Wingdings" pitchFamily="2" charset="2"/>
              <a:buChar char="ü"/>
            </a:pPr>
            <a:r>
              <a:rPr lang="es-ES" altLang="es-CO" dirty="0">
                <a:solidFill>
                  <a:srgbClr val="3A5959"/>
                </a:solidFill>
                <a:latin typeface="Calibri" pitchFamily="34" charset="0"/>
              </a:rPr>
              <a:t>Para ser objeto de indemnización del presente anexo, la persona deberá acreditar 30 días continuos de desempleo.</a:t>
            </a:r>
          </a:p>
          <a:p>
            <a:pPr>
              <a:buFont typeface="Wingdings" pitchFamily="2" charset="2"/>
              <a:buChar char="ü"/>
            </a:pPr>
            <a:r>
              <a:rPr lang="es-ES" altLang="es-CO" dirty="0">
                <a:solidFill>
                  <a:srgbClr val="3A5959"/>
                </a:solidFill>
                <a:latin typeface="Calibri" pitchFamily="34" charset="0"/>
              </a:rPr>
              <a:t>Periodo de Carencia 30 días.</a:t>
            </a:r>
          </a:p>
          <a:p>
            <a:pPr>
              <a:buFont typeface="Wingdings" pitchFamily="2" charset="2"/>
              <a:buChar char="ü"/>
            </a:pPr>
            <a:r>
              <a:rPr lang="es-ES" altLang="es-CO" b="1" dirty="0">
                <a:solidFill>
                  <a:srgbClr val="3A5959"/>
                </a:solidFill>
                <a:latin typeface="Calibri" pitchFamily="34" charset="0"/>
              </a:rPr>
              <a:t>Cubrimos trabajadores que tengan contrato laboral a término fijo como mínimo de un año, siempre y cuando cumplan con los demás requisitos establecidos en las condiciones específicas de la póliza. No existe cobertura cuando el desempleo ocurra como consecuencia de la terminación y/o no renovación del contrato de trabajo.</a:t>
            </a:r>
            <a:endParaRPr lang="es-ES" altLang="es-CO" dirty="0">
              <a:solidFill>
                <a:srgbClr val="3A5959"/>
              </a:solidFill>
              <a:latin typeface="Calibri" pitchFamily="34" charset="0"/>
            </a:endParaRPr>
          </a:p>
          <a:p>
            <a:pPr>
              <a:buFont typeface="Wingdings" pitchFamily="2" charset="2"/>
              <a:buChar char="ü"/>
            </a:pPr>
            <a:r>
              <a:rPr lang="es-ES" altLang="es-CO" dirty="0">
                <a:solidFill>
                  <a:srgbClr val="3A5959"/>
                </a:solidFill>
                <a:latin typeface="Calibri" pitchFamily="34" charset="0"/>
              </a:rPr>
              <a:t>Demostrada la ocurrencia del siniestro  en las condiciones mencionadas  ACE Seguros pagará, de acuerdo a la opción contratada,  la suma asegurada consignada en el cuadro de beneficios del certificado individual de seguro.</a:t>
            </a:r>
          </a:p>
        </p:txBody>
      </p:sp>
    </p:spTree>
    <p:extLst>
      <p:ext uri="{BB962C8B-B14F-4D97-AF65-F5344CB8AC3E}">
        <p14:creationId xmlns:p14="http://schemas.microsoft.com/office/powerpoint/2010/main" xmlns="" val="4251179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xmlns="" val="2099836768"/>
              </p:ext>
            </p:extLst>
          </p:nvPr>
        </p:nvGraphicFramePr>
        <p:xfrm>
          <a:off x="446857" y="1484784"/>
          <a:ext cx="8229599" cy="3615407"/>
        </p:xfrm>
        <a:graphic>
          <a:graphicData uri="http://schemas.openxmlformats.org/drawingml/2006/table">
            <a:tbl>
              <a:tblPr firstRow="1" firstCol="1" lastRow="1" lastCol="1" bandRow="1" bandCol="1"/>
              <a:tblGrid>
                <a:gridCol w="4099303"/>
                <a:gridCol w="1661337"/>
                <a:gridCol w="2468959"/>
              </a:tblGrid>
              <a:tr h="576064">
                <a:tc>
                  <a:txBody>
                    <a:bodyPr/>
                    <a:lstStyle/>
                    <a:p>
                      <a:pPr algn="ctr">
                        <a:spcAft>
                          <a:spcPts val="0"/>
                        </a:spcAft>
                      </a:pPr>
                      <a:r>
                        <a:rPr lang="es-ES" sz="1600" b="1" dirty="0">
                          <a:solidFill>
                            <a:srgbClr val="FFFFFF"/>
                          </a:solidFill>
                          <a:effectLst/>
                          <a:latin typeface="+mn-lt"/>
                          <a:ea typeface="Verdana" pitchFamily="34" charset="0"/>
                          <a:cs typeface="Verdana" pitchFamily="34" charset="0"/>
                        </a:rPr>
                        <a:t>Coberturas</a:t>
                      </a: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algn="ctr">
                        <a:spcAft>
                          <a:spcPts val="0"/>
                        </a:spcAft>
                      </a:pPr>
                      <a:r>
                        <a:rPr lang="es-ES" sz="1600" b="1" dirty="0" smtClean="0">
                          <a:solidFill>
                            <a:srgbClr val="FFFFFF"/>
                          </a:solidFill>
                          <a:effectLst/>
                          <a:latin typeface="+mn-lt"/>
                          <a:ea typeface="Verdana" pitchFamily="34" charset="0"/>
                          <a:cs typeface="Verdana" pitchFamily="34" charset="0"/>
                        </a:rPr>
                        <a:t>Plan </a:t>
                      </a:r>
                      <a:r>
                        <a:rPr lang="es-ES" sz="1600" b="1" dirty="0">
                          <a:solidFill>
                            <a:srgbClr val="FFFFFF"/>
                          </a:solidFill>
                          <a:effectLst/>
                          <a:latin typeface="+mn-lt"/>
                          <a:ea typeface="Verdana" pitchFamily="34" charset="0"/>
                          <a:cs typeface="Verdana" pitchFamily="34" charset="0"/>
                        </a:rPr>
                        <a:t>Único </a:t>
                      </a: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1" kern="1200" dirty="0" smtClean="0">
                          <a:solidFill>
                            <a:srgbClr val="FFFFFF"/>
                          </a:solidFill>
                          <a:effectLst/>
                          <a:latin typeface="+mn-lt"/>
                          <a:ea typeface="Times New Roman"/>
                          <a:cs typeface="Arial"/>
                        </a:rPr>
                        <a:t>Edades de Ingreso y Permanencia</a:t>
                      </a:r>
                    </a:p>
                    <a:p>
                      <a:pPr algn="ctr">
                        <a:spcAft>
                          <a:spcPts val="0"/>
                        </a:spcAft>
                      </a:pPr>
                      <a:endParaRPr lang="es-CO" sz="1600" dirty="0">
                        <a:effectLst/>
                        <a:latin typeface="+mn-lt"/>
                        <a:ea typeface="Verdana" pitchFamily="34" charset="0"/>
                        <a:cs typeface="Verdana"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1292577">
                <a:tc>
                  <a:txBody>
                    <a:bodyPr/>
                    <a:lstStyle/>
                    <a:p>
                      <a:pPr algn="l">
                        <a:spcAft>
                          <a:spcPts val="0"/>
                        </a:spcAft>
                      </a:pPr>
                      <a:r>
                        <a:rPr lang="es-CO" sz="1600" b="1" dirty="0">
                          <a:effectLst/>
                          <a:latin typeface="+mn-lt"/>
                          <a:ea typeface="Verdana" pitchFamily="34" charset="0"/>
                          <a:cs typeface="Verdana" pitchFamily="34" charset="0"/>
                        </a:rPr>
                        <a:t>Vida</a:t>
                      </a:r>
                      <a:r>
                        <a:rPr lang="es-CO" sz="1600" dirty="0">
                          <a:effectLst/>
                          <a:latin typeface="+mn-lt"/>
                          <a:ea typeface="Verdana" pitchFamily="34" charset="0"/>
                          <a:cs typeface="Verdana" pitchFamily="34" charset="0"/>
                        </a:rPr>
                        <a:t> (</a:t>
                      </a:r>
                      <a:r>
                        <a:rPr lang="es-CO" sz="1600" kern="1200" dirty="0">
                          <a:solidFill>
                            <a:schemeClr val="tx1"/>
                          </a:solidFill>
                          <a:effectLst/>
                          <a:latin typeface="+mn-lt"/>
                          <a:ea typeface="Times New Roman"/>
                          <a:cs typeface="Arial"/>
                        </a:rPr>
                        <a:t>Muerte por cualquier causa no preexistente, incluye suicidio, homicidio y fallecimiento por SIDA, desde el inicio de </a:t>
                      </a:r>
                      <a:r>
                        <a:rPr lang="es-CO" sz="1600" dirty="0">
                          <a:effectLst/>
                          <a:latin typeface="+mn-lt"/>
                          <a:ea typeface="Verdana" pitchFamily="34" charset="0"/>
                          <a:cs typeface="Verdana" pitchFamily="34" charset="0"/>
                        </a:rPr>
                        <a:t>la cobertura</a:t>
                      </a:r>
                      <a:r>
                        <a:rPr lang="es-CO" sz="1600" dirty="0" smtClean="0">
                          <a:effectLst/>
                          <a:latin typeface="+mn-lt"/>
                          <a:ea typeface="Verdana" pitchFamily="34" charset="0"/>
                          <a:cs typeface="Verdana" pitchFamily="34" charset="0"/>
                        </a:rPr>
                        <a:t>). </a:t>
                      </a:r>
                      <a:r>
                        <a:rPr lang="es-CO" sz="1600" b="1" dirty="0" smtClean="0">
                          <a:effectLst/>
                          <a:latin typeface="+mn-lt"/>
                          <a:ea typeface="Verdana" pitchFamily="34" charset="0"/>
                          <a:cs typeface="Verdana" pitchFamily="34" charset="0"/>
                        </a:rPr>
                        <a:t>Mayores </a:t>
                      </a:r>
                      <a:r>
                        <a:rPr lang="es-CO" sz="1600" b="1" dirty="0">
                          <a:effectLst/>
                          <a:latin typeface="+mn-lt"/>
                          <a:ea typeface="Verdana" pitchFamily="34" charset="0"/>
                          <a:cs typeface="Verdana" pitchFamily="34" charset="0"/>
                        </a:rPr>
                        <a:t>de 12 años</a:t>
                      </a:r>
                      <a:r>
                        <a:rPr lang="es-CO" sz="1600" b="1" dirty="0" smtClean="0">
                          <a:effectLst/>
                          <a:latin typeface="+mn-lt"/>
                          <a:ea typeface="Verdana" pitchFamily="34" charset="0"/>
                          <a:cs typeface="Verdana" pitchFamily="34" charset="0"/>
                        </a:rPr>
                        <a:t>.</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600" dirty="0">
                          <a:effectLst/>
                          <a:latin typeface="+mn-lt"/>
                          <a:ea typeface="Verdana" pitchFamily="34" charset="0"/>
                          <a:cs typeface="Verdana" pitchFamily="34" charset="0"/>
                        </a:rPr>
                        <a:t>$ 1.450.000</a:t>
                      </a: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b="0" dirty="0" smtClean="0">
                          <a:effectLst/>
                          <a:latin typeface="+mn-lt"/>
                          <a:ea typeface="Verdana" pitchFamily="34" charset="0"/>
                          <a:cs typeface="Verdana" pitchFamily="34" charset="0"/>
                        </a:rPr>
                        <a:t>Ingreso desde 12 años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b="0" dirty="0" smtClean="0">
                          <a:effectLst/>
                          <a:latin typeface="+mn-lt"/>
                          <a:ea typeface="Verdana" pitchFamily="34" charset="0"/>
                          <a:cs typeface="Verdana" pitchFamily="34" charset="0"/>
                        </a:rPr>
                        <a:t>y 364 días.</a:t>
                      </a:r>
                      <a:endParaRPr lang="es-CO" sz="1600" b="0" dirty="0" smtClean="0">
                        <a:effectLst/>
                        <a:latin typeface="+mn-lt"/>
                        <a:ea typeface="Verdana" pitchFamily="34" charset="0"/>
                        <a:cs typeface="Verdana" pitchFamily="34" charset="0"/>
                      </a:endParaRPr>
                    </a:p>
                    <a:p>
                      <a:pPr algn="l">
                        <a:spcAft>
                          <a:spcPts val="0"/>
                        </a:spcAft>
                      </a:pP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1440160">
                <a:tc>
                  <a:txBody>
                    <a:bodyPr/>
                    <a:lstStyle/>
                    <a:p>
                      <a:pPr algn="l">
                        <a:spcAft>
                          <a:spcPts val="0"/>
                        </a:spcAft>
                      </a:pPr>
                      <a:r>
                        <a:rPr lang="es-ES" sz="1600" b="1" dirty="0">
                          <a:effectLst/>
                          <a:latin typeface="+mn-lt"/>
                          <a:ea typeface="Verdana" pitchFamily="34" charset="0"/>
                          <a:cs typeface="Verdana" pitchFamily="34" charset="0"/>
                        </a:rPr>
                        <a:t>Auxilio Funerario: </a:t>
                      </a:r>
                      <a:r>
                        <a:rPr lang="es-ES" sz="1600" dirty="0">
                          <a:effectLst/>
                          <a:latin typeface="+mn-lt"/>
                          <a:ea typeface="Verdana" pitchFamily="34" charset="0"/>
                          <a:cs typeface="Verdana" pitchFamily="34" charset="0"/>
                        </a:rPr>
                        <a:t>Por muerte por cualquier causa no preexistente- </a:t>
                      </a:r>
                      <a:r>
                        <a:rPr lang="es-ES" sz="1600" b="1" dirty="0">
                          <a:effectLst/>
                          <a:latin typeface="+mn-lt"/>
                          <a:ea typeface="Verdana" pitchFamily="34" charset="0"/>
                          <a:cs typeface="Verdana" pitchFamily="34" charset="0"/>
                        </a:rPr>
                        <a:t>Para menores de 12 años.</a:t>
                      </a:r>
                      <a:r>
                        <a:rPr lang="es-ES" sz="1600" dirty="0">
                          <a:effectLst/>
                          <a:latin typeface="+mn-lt"/>
                          <a:ea typeface="Verdana" pitchFamily="34" charset="0"/>
                          <a:cs typeface="Verdana" pitchFamily="34" charset="0"/>
                        </a:rPr>
                        <a:t>  Como suma única</a:t>
                      </a:r>
                      <a:r>
                        <a:rPr lang="es-ES" sz="1600" dirty="0" smtClean="0">
                          <a:effectLst/>
                          <a:latin typeface="+mn-lt"/>
                          <a:ea typeface="Verdana" pitchFamily="34" charset="0"/>
                          <a:cs typeface="Verdana" pitchFamily="34" charset="0"/>
                        </a:rPr>
                        <a:t>.</a:t>
                      </a:r>
                    </a:p>
                    <a:p>
                      <a:pPr algn="l">
                        <a:spcAft>
                          <a:spcPts val="0"/>
                        </a:spcAft>
                      </a:pPr>
                      <a:endParaRPr lang="es-ES" sz="1600" dirty="0" smtClean="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s-CO" sz="1600" dirty="0">
                          <a:effectLst/>
                          <a:latin typeface="+mn-lt"/>
                          <a:ea typeface="Verdana" pitchFamily="34" charset="0"/>
                          <a:cs typeface="Verdana" pitchFamily="34" charset="0"/>
                        </a:rPr>
                        <a:t>$ 1.450.000</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effectLst/>
                          <a:latin typeface="+mn-lt"/>
                          <a:ea typeface="Verdana" pitchFamily="34" charset="0"/>
                          <a:cs typeface="Verdana" pitchFamily="34" charset="0"/>
                        </a:rPr>
                        <a:t>Ingreso desde 0 meses hasta los 11 años y 364 días.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600" dirty="0" smtClean="0">
                        <a:effectLst/>
                        <a:latin typeface="+mn-lt"/>
                        <a:ea typeface="Verdana" pitchFamily="34" charset="0"/>
                        <a:cs typeface="Verdan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effectLst/>
                          <a:latin typeface="+mn-lt"/>
                          <a:ea typeface="Verdana" pitchFamily="34" charset="0"/>
                          <a:cs typeface="Verdana" pitchFamily="34" charset="0"/>
                        </a:rPr>
                        <a:t>Con permanencia hasta los 12 años de edad.</a:t>
                      </a:r>
                      <a:endParaRPr lang="es-CO" sz="1600" dirty="0" smtClean="0">
                        <a:effectLst/>
                        <a:latin typeface="+mn-lt"/>
                        <a:ea typeface="Verdana" pitchFamily="34" charset="0"/>
                        <a:cs typeface="Verdana" pitchFamily="34" charset="0"/>
                      </a:endParaRPr>
                    </a:p>
                    <a:p>
                      <a:pPr algn="l">
                        <a:spcAft>
                          <a:spcPts val="0"/>
                        </a:spcAft>
                      </a:pP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bl>
          </a:graphicData>
        </a:graphic>
      </p:graphicFrame>
      <p:sp>
        <p:nvSpPr>
          <p:cNvPr id="3" name="2 CuadroTexto"/>
          <p:cNvSpPr txBox="1"/>
          <p:nvPr/>
        </p:nvSpPr>
        <p:spPr>
          <a:xfrm>
            <a:off x="611560" y="415388"/>
            <a:ext cx="7704856" cy="584775"/>
          </a:xfrm>
          <a:prstGeom prst="rect">
            <a:avLst/>
          </a:prstGeom>
          <a:noFill/>
        </p:spPr>
        <p:txBody>
          <a:bodyPr wrap="square" rtlCol="0">
            <a:spAutoFit/>
          </a:bodyPr>
          <a:lstStyle/>
          <a:p>
            <a:pPr marL="457200" lvl="0" indent="-457200">
              <a:buFont typeface="Wingdings" pitchFamily="2" charset="2"/>
              <a:buChar char="v"/>
            </a:pPr>
            <a:r>
              <a:rPr lang="es-CO" sz="3200" b="1" dirty="0" smtClean="0">
                <a:solidFill>
                  <a:schemeClr val="accent6">
                    <a:lumMod val="75000"/>
                  </a:schemeClr>
                </a:solidFill>
                <a:effectLst>
                  <a:outerShdw blurRad="38100" dist="38100" dir="2700000" algn="tl">
                    <a:srgbClr val="000000">
                      <a:alpha val="43137"/>
                    </a:srgbClr>
                  </a:outerShdw>
                </a:effectLst>
              </a:rPr>
              <a:t>Vida </a:t>
            </a:r>
            <a:r>
              <a:rPr lang="es-CO" sz="3200" b="1" dirty="0">
                <a:solidFill>
                  <a:schemeClr val="accent6">
                    <a:lumMod val="75000"/>
                  </a:schemeClr>
                </a:solidFill>
                <a:effectLst>
                  <a:outerShdw blurRad="38100" dist="38100" dir="2700000" algn="tl">
                    <a:srgbClr val="000000">
                      <a:alpha val="43137"/>
                    </a:srgbClr>
                  </a:outerShdw>
                </a:effectLst>
              </a:rPr>
              <a:t>Grupo No Contributivo </a:t>
            </a:r>
            <a:r>
              <a:rPr lang="es-CO" sz="3200" b="1" dirty="0" smtClean="0">
                <a:solidFill>
                  <a:schemeClr val="accent6">
                    <a:lumMod val="75000"/>
                  </a:schemeClr>
                </a:solidFill>
                <a:effectLst>
                  <a:outerShdw blurRad="38100" dist="38100" dir="2700000" algn="tl">
                    <a:srgbClr val="000000">
                      <a:alpha val="43137"/>
                    </a:srgbClr>
                  </a:outerShdw>
                </a:effectLst>
              </a:rPr>
              <a:t> </a:t>
            </a:r>
            <a:endParaRPr lang="es-CO" sz="32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510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167963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404664"/>
            <a:ext cx="32373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Que Amparamos?</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3" name="2 Rectángulo"/>
          <p:cNvSpPr/>
          <p:nvPr/>
        </p:nvSpPr>
        <p:spPr>
          <a:xfrm>
            <a:off x="611559" y="1196171"/>
            <a:ext cx="8087049" cy="4801314"/>
          </a:xfrm>
          <a:prstGeom prst="rect">
            <a:avLst/>
          </a:prstGeom>
        </p:spPr>
        <p:txBody>
          <a:bodyPr wrap="square">
            <a:spAutoFit/>
          </a:bodyPr>
          <a:lstStyle/>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Terminación unilateral del contrato de trabajo por parte del patrono sin justa causa.</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Declaratoria de insubsistencia.</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Despido de empleados de libre nombramiento y remoción.</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Supresión de cargos por fusión  de entidades públicas o privadas.</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Terminación unilateral del contrato por parte del trabajador  argumentando  justa causa contenida en el Código Sustantivo del Trabajo (Art. 62 literal b).</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Terminación unilateral del contrato de trabajo por parte del patrono con justa causa argumentando demanda  por alimentos.</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Terminación unilateral del contrato de trabajo por parte del patrono con justa causa argumentando embargo civil por terceros.</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Despido masivo con autorización del Ministerio de la Protección Social</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Liquidación o cierre definitivo de la empresa o entidad</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Cuando  termine el contrato de trabajo por mutuo acuerdo entre las partes y en la liquidación final de prestaciones de dicho trabajador se haya reconocido y pagado una bonificación no menor al 75% de la indemnización legal o convencional que le hubiese correspondido en caso de un despido sin justa causa.</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8749" y="6044839"/>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27817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xmlns="" val="1557953085"/>
              </p:ext>
            </p:extLst>
          </p:nvPr>
        </p:nvGraphicFramePr>
        <p:xfrm>
          <a:off x="2411760" y="3140968"/>
          <a:ext cx="4896544" cy="1993086"/>
        </p:xfrm>
        <a:graphic>
          <a:graphicData uri="http://schemas.openxmlformats.org/drawingml/2006/table">
            <a:tbl>
              <a:tblPr firstRow="1" firstCol="1" bandRow="1">
                <a:tableStyleId>{5C22544A-7EE6-4342-B048-85BDC9FD1C3A}</a:tableStyleId>
              </a:tblPr>
              <a:tblGrid>
                <a:gridCol w="2520280"/>
                <a:gridCol w="2376264"/>
              </a:tblGrid>
              <a:tr h="211004">
                <a:tc>
                  <a:txBody>
                    <a:bodyPr/>
                    <a:lstStyle/>
                    <a:p>
                      <a:pPr algn="ctr">
                        <a:lnSpc>
                          <a:spcPts val="1130"/>
                        </a:lnSpc>
                        <a:spcAft>
                          <a:spcPts val="0"/>
                        </a:spcAft>
                      </a:pPr>
                      <a:endParaRPr lang="es-ES_tradnl" sz="1400" spc="-45" dirty="0" smtClean="0">
                        <a:effectLst/>
                      </a:endParaRPr>
                    </a:p>
                    <a:p>
                      <a:pPr algn="ctr">
                        <a:lnSpc>
                          <a:spcPts val="1130"/>
                        </a:lnSpc>
                        <a:spcAft>
                          <a:spcPts val="0"/>
                        </a:spcAft>
                      </a:pPr>
                      <a:r>
                        <a:rPr lang="es-ES_tradnl" sz="1400" spc="-45" dirty="0" smtClean="0">
                          <a:effectLst/>
                        </a:rPr>
                        <a:t>DÍAS</a:t>
                      </a:r>
                      <a:r>
                        <a:rPr lang="es-ES_tradnl" sz="1400" spc="-45" dirty="0">
                          <a:effectLst/>
                        </a:rPr>
                        <a:t>           DE          INCAPACIDAD </a:t>
                      </a:r>
                      <a:r>
                        <a:rPr lang="es-ES_tradnl" sz="1400" spc="-65" dirty="0">
                          <a:effectLst/>
                        </a:rPr>
                        <a:t>TEMPORAL</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100" dirty="0" smtClean="0">
                          <a:effectLst/>
                        </a:rPr>
                        <a:t>CUOTAS </a:t>
                      </a:r>
                      <a:r>
                        <a:rPr lang="es-ES_tradnl" sz="1400" spc="-100" dirty="0">
                          <a:effectLst/>
                        </a:rPr>
                        <a:t>A PAGAR</a:t>
                      </a:r>
                      <a:endParaRPr lang="es-CO" sz="1400" dirty="0">
                        <a:effectLst/>
                        <a:latin typeface="Times New Roman"/>
                        <a:ea typeface="Times New Roman"/>
                      </a:endParaRPr>
                    </a:p>
                  </a:txBody>
                  <a:tcPr marL="25400" marR="25400" marT="0" marB="0"/>
                </a:tc>
              </a:tr>
              <a:tr h="218609">
                <a:tc>
                  <a:txBody>
                    <a:bodyPr/>
                    <a:lstStyle/>
                    <a:p>
                      <a:pPr algn="ctr">
                        <a:spcAft>
                          <a:spcPts val="0"/>
                        </a:spcAft>
                      </a:pPr>
                      <a:r>
                        <a:rPr lang="es-ES_tradnl" sz="1400" spc="-65" dirty="0">
                          <a:effectLst/>
                        </a:rPr>
                        <a:t>0-14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No aplica</a:t>
                      </a:r>
                      <a:endParaRPr lang="es-CO" sz="1400" dirty="0">
                        <a:effectLst/>
                        <a:latin typeface="Times New Roman"/>
                        <a:ea typeface="Times New Roman"/>
                      </a:endParaRPr>
                    </a:p>
                  </a:txBody>
                  <a:tcPr marL="25400" marR="25400" marT="0" marB="0"/>
                </a:tc>
              </a:tr>
              <a:tr h="218609">
                <a:tc>
                  <a:txBody>
                    <a:bodyPr/>
                    <a:lstStyle/>
                    <a:p>
                      <a:pPr algn="ctr">
                        <a:spcAft>
                          <a:spcPts val="0"/>
                        </a:spcAft>
                      </a:pPr>
                      <a:r>
                        <a:rPr lang="es-ES_tradnl" sz="1400" spc="95" dirty="0">
                          <a:effectLst/>
                        </a:rPr>
                        <a:t>15-44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40" dirty="0">
                          <a:effectLst/>
                        </a:rPr>
                        <a:t>1 Cuota</a:t>
                      </a:r>
                      <a:endParaRPr lang="es-CO" sz="1400" dirty="0">
                        <a:effectLst/>
                        <a:latin typeface="Times New Roman"/>
                        <a:ea typeface="Times New Roman"/>
                      </a:endParaRPr>
                    </a:p>
                  </a:txBody>
                  <a:tcPr marL="25400" marR="25400" marT="0" marB="0"/>
                </a:tc>
              </a:tr>
              <a:tr h="218609">
                <a:tc>
                  <a:txBody>
                    <a:bodyPr/>
                    <a:lstStyle/>
                    <a:p>
                      <a:pPr algn="ctr">
                        <a:spcAft>
                          <a:spcPts val="0"/>
                        </a:spcAft>
                      </a:pPr>
                      <a:r>
                        <a:rPr lang="es-ES_tradnl" sz="1400" spc="105" dirty="0">
                          <a:effectLst/>
                        </a:rPr>
                        <a:t>45-74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2 Cuotas</a:t>
                      </a:r>
                      <a:endParaRPr lang="es-CO" sz="1400" dirty="0">
                        <a:effectLst/>
                        <a:latin typeface="Times New Roman"/>
                        <a:ea typeface="Times New Roman"/>
                      </a:endParaRPr>
                    </a:p>
                  </a:txBody>
                  <a:tcPr marL="25400" marR="25400" marT="0" marB="0"/>
                </a:tc>
              </a:tr>
              <a:tr h="218609">
                <a:tc>
                  <a:txBody>
                    <a:bodyPr/>
                    <a:lstStyle/>
                    <a:p>
                      <a:pPr algn="ctr">
                        <a:spcAft>
                          <a:spcPts val="0"/>
                        </a:spcAft>
                      </a:pPr>
                      <a:r>
                        <a:rPr lang="es-ES_tradnl" sz="1400" spc="-30" dirty="0">
                          <a:effectLst/>
                        </a:rPr>
                        <a:t>75-104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3 Cuotas</a:t>
                      </a:r>
                      <a:endParaRPr lang="es-CO" sz="1400" dirty="0">
                        <a:effectLst/>
                        <a:latin typeface="Times New Roman"/>
                        <a:ea typeface="Times New Roman"/>
                      </a:endParaRPr>
                    </a:p>
                  </a:txBody>
                  <a:tcPr marL="25400" marR="25400" marT="0" marB="0"/>
                </a:tc>
              </a:tr>
              <a:tr h="227718">
                <a:tc>
                  <a:txBody>
                    <a:bodyPr/>
                    <a:lstStyle/>
                    <a:p>
                      <a:pPr marL="6350" algn="ctr">
                        <a:spcAft>
                          <a:spcPts val="0"/>
                        </a:spcAft>
                      </a:pPr>
                      <a:r>
                        <a:rPr lang="es-ES_tradnl" sz="1400" spc="40" dirty="0">
                          <a:effectLst/>
                        </a:rPr>
                        <a:t>104-134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20" dirty="0">
                          <a:effectLst/>
                        </a:rPr>
                        <a:t>4 Cuotas</a:t>
                      </a:r>
                      <a:endParaRPr lang="es-CO" sz="1400" dirty="0">
                        <a:effectLst/>
                        <a:latin typeface="Times New Roman"/>
                        <a:ea typeface="Times New Roman"/>
                      </a:endParaRPr>
                    </a:p>
                  </a:txBody>
                  <a:tcPr marL="25400" marR="25400" marT="0" marB="0"/>
                </a:tc>
              </a:tr>
              <a:tr h="235916">
                <a:tc>
                  <a:txBody>
                    <a:bodyPr/>
                    <a:lstStyle/>
                    <a:p>
                      <a:pPr marL="8890" algn="ctr">
                        <a:spcAft>
                          <a:spcPts val="0"/>
                        </a:spcAft>
                      </a:pPr>
                      <a:r>
                        <a:rPr lang="es-ES_tradnl" sz="1400" spc="35" dirty="0">
                          <a:effectLst/>
                        </a:rPr>
                        <a:t>135-164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5 Cuotas</a:t>
                      </a:r>
                      <a:endParaRPr lang="es-CO" sz="1400" dirty="0">
                        <a:effectLst/>
                        <a:latin typeface="Times New Roman"/>
                        <a:ea typeface="Times New Roman"/>
                      </a:endParaRPr>
                    </a:p>
                  </a:txBody>
                  <a:tcPr marL="25400" marR="25400" marT="0" marB="0"/>
                </a:tc>
              </a:tr>
              <a:tr h="235916">
                <a:tc>
                  <a:txBody>
                    <a:bodyPr/>
                    <a:lstStyle/>
                    <a:p>
                      <a:pPr marL="8890" algn="ctr">
                        <a:spcAft>
                          <a:spcPts val="0"/>
                        </a:spcAft>
                      </a:pPr>
                      <a:r>
                        <a:rPr lang="es-ES_tradnl" sz="1400" spc="35" dirty="0">
                          <a:effectLst/>
                        </a:rPr>
                        <a:t>165 o mas </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6  Cuotas</a:t>
                      </a:r>
                      <a:endParaRPr lang="es-CO" sz="1400" dirty="0">
                        <a:effectLst/>
                        <a:latin typeface="Times New Roman"/>
                        <a:ea typeface="Times New Roman"/>
                      </a:endParaRPr>
                    </a:p>
                  </a:txBody>
                  <a:tcPr marL="25400" marR="25400" marT="0" marB="0"/>
                </a:tc>
              </a:tr>
            </a:tbl>
          </a:graphicData>
        </a:graphic>
      </p:graphicFrame>
      <p:sp>
        <p:nvSpPr>
          <p:cNvPr id="4" name="3 Rectángulo"/>
          <p:cNvSpPr/>
          <p:nvPr/>
        </p:nvSpPr>
        <p:spPr>
          <a:xfrm>
            <a:off x="395536" y="620688"/>
            <a:ext cx="8496944" cy="1569660"/>
          </a:xfrm>
          <a:prstGeom prst="rect">
            <a:avLst/>
          </a:prstGeom>
        </p:spPr>
        <p:txBody>
          <a:bodyPr wrap="square">
            <a:spAutoFit/>
          </a:bodyPr>
          <a:lstStyle/>
          <a:p>
            <a:pPr>
              <a:defRPr/>
            </a:pPr>
            <a:r>
              <a:rPr lang="es-CO" sz="3200" b="1" dirty="0">
                <a:solidFill>
                  <a:schemeClr val="accent6">
                    <a:lumMod val="75000"/>
                  </a:schemeClr>
                </a:solidFill>
                <a:effectLst>
                  <a:outerShdw blurRad="38100" dist="38100" dir="2700000" algn="tl">
                    <a:srgbClr val="000000">
                      <a:alpha val="43137"/>
                    </a:srgbClr>
                  </a:outerShdw>
                </a:effectLst>
              </a:rPr>
              <a:t>CONDICIONES ESPECIALES ANEXO DE INCAPACIDAD TOTAL TEMPORAL POR ACCIDENTE O ENFERMEDAD</a:t>
            </a:r>
          </a:p>
        </p:txBody>
      </p:sp>
      <p:sp>
        <p:nvSpPr>
          <p:cNvPr id="5" name="4 Rectángulo"/>
          <p:cNvSpPr/>
          <p:nvPr/>
        </p:nvSpPr>
        <p:spPr>
          <a:xfrm>
            <a:off x="409848" y="2161684"/>
            <a:ext cx="8266608" cy="1200329"/>
          </a:xfrm>
          <a:prstGeom prst="rect">
            <a:avLst/>
          </a:prstGeom>
        </p:spPr>
        <p:txBody>
          <a:bodyPr wrap="square">
            <a:spAutoFit/>
          </a:bodyPr>
          <a:lstStyle/>
          <a:p>
            <a:pPr marL="285750" lvl="0" indent="-285750">
              <a:buFont typeface="Arial" panose="020B0604020202020204" pitchFamily="34" charset="0"/>
              <a:buChar char="•"/>
            </a:pPr>
            <a:r>
              <a:rPr lang="es-ES" dirty="0"/>
              <a:t>Constitución mínima de 3 meses antes de tomar el seguro, demostrable mediante  certificado de cámara de comercio o RUT.</a:t>
            </a:r>
            <a:endParaRPr lang="es-CO" dirty="0"/>
          </a:p>
          <a:p>
            <a:pPr marL="285750" lvl="0" indent="-285750">
              <a:buFont typeface="Arial" panose="020B0604020202020204" pitchFamily="34" charset="0"/>
              <a:buChar char="•"/>
            </a:pPr>
            <a:r>
              <a:rPr lang="es-ES" dirty="0"/>
              <a:t>ACE pagara de acuerdo a la siguiente tabla </a:t>
            </a:r>
            <a:r>
              <a:rPr lang="es-ES" dirty="0" smtClean="0"/>
              <a:t>:</a:t>
            </a:r>
          </a:p>
          <a:p>
            <a:pPr marL="285750" lvl="0" indent="-285750">
              <a:buFont typeface="Arial" panose="020B0604020202020204" pitchFamily="34" charset="0"/>
              <a:buChar char="•"/>
            </a:pPr>
            <a:endParaRPr lang="es-CO" dirty="0"/>
          </a:p>
        </p:txBody>
      </p:sp>
      <p:sp>
        <p:nvSpPr>
          <p:cNvPr id="6" name="5 Rectángulo"/>
          <p:cNvSpPr/>
          <p:nvPr/>
        </p:nvSpPr>
        <p:spPr>
          <a:xfrm>
            <a:off x="433313" y="5301208"/>
            <a:ext cx="8064896" cy="923330"/>
          </a:xfrm>
          <a:prstGeom prst="rect">
            <a:avLst/>
          </a:prstGeom>
        </p:spPr>
        <p:txBody>
          <a:bodyPr wrap="square">
            <a:spAutoFit/>
          </a:bodyPr>
          <a:lstStyle/>
          <a:p>
            <a:pPr marL="285750" lvl="0" indent="-285750">
              <a:buFont typeface="Arial" panose="020B0604020202020204" pitchFamily="34" charset="0"/>
              <a:buChar char="•"/>
            </a:pPr>
            <a:r>
              <a:rPr lang="es-ES" dirty="0"/>
              <a:t>La Incapacidad total temporal, deberá estar debidamente demostrada mediante incapacidad otorgada por la EPS.</a:t>
            </a:r>
            <a:endParaRPr lang="es-CO" dirty="0"/>
          </a:p>
          <a:p>
            <a:endParaRPr lang="es-CO"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8991" y="6080273"/>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0227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2365692128"/>
              </p:ext>
            </p:extLst>
          </p:nvPr>
        </p:nvGraphicFramePr>
        <p:xfrm>
          <a:off x="1331640" y="1170275"/>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656313" y="404664"/>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899591" y="5589240"/>
            <a:ext cx="7555259"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7424236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3" name="3 Marcador de contenido"/>
          <p:cNvGraphicFramePr>
            <a:graphicFrameLocks noGrp="1"/>
          </p:cNvGraphicFramePr>
          <p:nvPr>
            <p:extLst>
              <p:ext uri="{D42A27DB-BD31-4B8C-83A1-F6EECF244321}">
                <p14:modId xmlns:p14="http://schemas.microsoft.com/office/powerpoint/2010/main" xmlns="" val="2541476180"/>
              </p:ext>
            </p:extLst>
          </p:nvPr>
        </p:nvGraphicFramePr>
        <p:xfrm>
          <a:off x="1104900" y="953859"/>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48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3528"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Rectángulo"/>
          <p:cNvSpPr/>
          <p:nvPr/>
        </p:nvSpPr>
        <p:spPr>
          <a:xfrm>
            <a:off x="845773" y="369084"/>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6" name="5 Rectángulo"/>
          <p:cNvSpPr/>
          <p:nvPr/>
        </p:nvSpPr>
        <p:spPr>
          <a:xfrm>
            <a:off x="971600" y="5446965"/>
            <a:ext cx="7488832"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575464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457200" y="20056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sz="2800">
              <a:solidFill>
                <a:schemeClr val="bg1"/>
              </a:solidFill>
            </a:endParaRP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2063101358"/>
              </p:ext>
            </p:extLst>
          </p:nvPr>
        </p:nvGraphicFramePr>
        <p:xfrm>
          <a:off x="1397983" y="1064452"/>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50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81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968953" y="479677"/>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968953" y="5446965"/>
            <a:ext cx="7275455"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26136115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457200" y="20056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sz="2800">
              <a:solidFill>
                <a:schemeClr val="bg1"/>
              </a:solidFill>
            </a:endParaRP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2038925860"/>
              </p:ext>
            </p:extLst>
          </p:nvPr>
        </p:nvGraphicFramePr>
        <p:xfrm>
          <a:off x="1266825" y="1141700"/>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782323" y="556925"/>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611560" y="5464680"/>
            <a:ext cx="8075240"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237558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60" y="764704"/>
            <a:ext cx="6229590" cy="584775"/>
          </a:xfrm>
          <a:prstGeom prst="rect">
            <a:avLst/>
          </a:prstGeom>
        </p:spPr>
        <p:txBody>
          <a:bodyPr wrap="none">
            <a:spAutoFit/>
          </a:bodyPr>
          <a:lstStyle/>
          <a:p>
            <a:r>
              <a:rPr lang="es-CO" sz="3200" b="1" dirty="0">
                <a:solidFill>
                  <a:schemeClr val="accent6">
                    <a:lumMod val="75000"/>
                  </a:schemeClr>
                </a:solidFill>
                <a:effectLst>
                  <a:outerShdw blurRad="38100" dist="38100" dir="2700000" algn="tl">
                    <a:srgbClr val="000000">
                      <a:alpha val="43137"/>
                    </a:srgbClr>
                  </a:outerShdw>
                </a:effectLst>
              </a:rPr>
              <a:t>CANALES PARA </a:t>
            </a:r>
            <a:r>
              <a:rPr lang="es-CO" sz="3200" b="1" dirty="0" smtClean="0">
                <a:solidFill>
                  <a:schemeClr val="accent6">
                    <a:lumMod val="75000"/>
                  </a:schemeClr>
                </a:solidFill>
                <a:effectLst>
                  <a:outerShdw blurRad="38100" dist="38100" dir="2700000" algn="tl">
                    <a:srgbClr val="000000">
                      <a:alpha val="43137"/>
                    </a:srgbClr>
                  </a:outerShdw>
                </a:effectLst>
              </a:rPr>
              <a:t>CIERRE </a:t>
            </a:r>
            <a:r>
              <a:rPr lang="es-CO" sz="3200" b="1" dirty="0">
                <a:solidFill>
                  <a:schemeClr val="accent6">
                    <a:lumMod val="75000"/>
                  </a:schemeClr>
                </a:solidFill>
                <a:effectLst>
                  <a:outerShdw blurRad="38100" dist="38100" dir="2700000" algn="tl">
                    <a:srgbClr val="000000">
                      <a:alpha val="43137"/>
                    </a:srgbClr>
                  </a:outerShdw>
                </a:effectLst>
              </a:rPr>
              <a:t>DE VENTAS</a:t>
            </a:r>
          </a:p>
        </p:txBody>
      </p:sp>
      <p:sp>
        <p:nvSpPr>
          <p:cNvPr id="4" name="3 Rectángulo"/>
          <p:cNvSpPr/>
          <p:nvPr/>
        </p:nvSpPr>
        <p:spPr>
          <a:xfrm>
            <a:off x="971600" y="1349479"/>
            <a:ext cx="6984776" cy="2554545"/>
          </a:xfrm>
          <a:prstGeom prst="rect">
            <a:avLst/>
          </a:prstGeom>
        </p:spPr>
        <p:txBody>
          <a:bodyPr wrap="square">
            <a:spAutoFit/>
          </a:bodyPr>
          <a:lstStyle/>
          <a:p>
            <a:r>
              <a:rPr lang="es-CO" altLang="es-CO" sz="3200" b="1" dirty="0">
                <a:latin typeface="Calibri" pitchFamily="34" charset="0"/>
              </a:rPr>
              <a:t>Línea Inbound: </a:t>
            </a:r>
            <a:r>
              <a:rPr lang="es-CO" altLang="es-CO" sz="3200" dirty="0">
                <a:latin typeface="Calibri" pitchFamily="34" charset="0"/>
              </a:rPr>
              <a:t>01 8000 960 001</a:t>
            </a:r>
          </a:p>
          <a:p>
            <a:r>
              <a:rPr lang="es-CO" altLang="es-CO" sz="3200" b="1" dirty="0" smtClean="0">
                <a:latin typeface="Calibri" pitchFamily="34" charset="0"/>
              </a:rPr>
              <a:t>Correo </a:t>
            </a:r>
            <a:r>
              <a:rPr lang="es-CO" altLang="es-CO" sz="3200" b="1" dirty="0">
                <a:latin typeface="Calibri" pitchFamily="34" charset="0"/>
              </a:rPr>
              <a:t>Electrónico: </a:t>
            </a:r>
            <a:r>
              <a:rPr lang="es-CO" altLang="es-CO" sz="3200" dirty="0">
                <a:latin typeface="Calibri" pitchFamily="34" charset="0"/>
                <a:hlinkClick r:id="rId2"/>
              </a:rPr>
              <a:t>seguros@coomeva.com.co</a:t>
            </a:r>
            <a:endParaRPr lang="es-CO" altLang="es-CO" sz="3200" dirty="0">
              <a:latin typeface="Calibri" pitchFamily="34" charset="0"/>
            </a:endParaRPr>
          </a:p>
          <a:p>
            <a:r>
              <a:rPr lang="es-CO" altLang="es-CO" sz="3200" b="1" dirty="0" smtClean="0">
                <a:latin typeface="Calibri" pitchFamily="34" charset="0"/>
              </a:rPr>
              <a:t>Web </a:t>
            </a:r>
            <a:r>
              <a:rPr lang="es-CO" altLang="es-CO" sz="3200" b="1" dirty="0">
                <a:latin typeface="Calibri" pitchFamily="34" charset="0"/>
              </a:rPr>
              <a:t>link: </a:t>
            </a:r>
            <a:r>
              <a:rPr lang="es-CO" altLang="es-CO" sz="3200" dirty="0">
                <a:latin typeface="Calibri" pitchFamily="34" charset="0"/>
              </a:rPr>
              <a:t>para los asesores que tienen USUARIO y realizaron la activación.</a:t>
            </a:r>
          </a:p>
        </p:txBody>
      </p:sp>
      <p:sp>
        <p:nvSpPr>
          <p:cNvPr id="2" name="1 Rectángulo"/>
          <p:cNvSpPr/>
          <p:nvPr/>
        </p:nvSpPr>
        <p:spPr>
          <a:xfrm>
            <a:off x="645487" y="4212377"/>
            <a:ext cx="8282588" cy="584775"/>
          </a:xfrm>
          <a:prstGeom prst="rect">
            <a:avLst/>
          </a:prstGeom>
        </p:spPr>
        <p:txBody>
          <a:bodyPr wrap="none">
            <a:spAutoFit/>
          </a:bodyPr>
          <a:lstStyle/>
          <a:p>
            <a:r>
              <a:rPr lang="es-CO" sz="3200" b="1" dirty="0" smtClean="0">
                <a:solidFill>
                  <a:schemeClr val="accent6">
                    <a:lumMod val="75000"/>
                  </a:schemeClr>
                </a:solidFill>
                <a:effectLst>
                  <a:outerShdw blurRad="38100" dist="38100" dir="2700000" algn="tl">
                    <a:srgbClr val="000000">
                      <a:alpha val="43137"/>
                    </a:srgbClr>
                  </a:outerShdw>
                </a:effectLst>
              </a:rPr>
              <a:t>CANAL DE COMERCIALIZACION ASEGURADORA </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1115616" y="4797152"/>
            <a:ext cx="6048672" cy="584775"/>
          </a:xfrm>
          <a:prstGeom prst="rect">
            <a:avLst/>
          </a:prstGeom>
        </p:spPr>
        <p:txBody>
          <a:bodyPr wrap="square">
            <a:spAutoFit/>
          </a:bodyPr>
          <a:lstStyle/>
          <a:p>
            <a:r>
              <a:rPr lang="es-CO" altLang="es-CO" sz="3200" dirty="0">
                <a:latin typeface="Calibri" pitchFamily="34" charset="0"/>
              </a:rPr>
              <a:t>Línea </a:t>
            </a:r>
            <a:r>
              <a:rPr lang="es-CO" altLang="es-CO" sz="3200" dirty="0" smtClean="0">
                <a:latin typeface="Calibri" pitchFamily="34" charset="0"/>
              </a:rPr>
              <a:t>Outbound</a:t>
            </a:r>
            <a:endParaRPr lang="es-CO" altLang="es-CO" sz="3200" dirty="0">
              <a:latin typeface="Calibri" pitchFamily="34"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689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703999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idx="4294967295"/>
          </p:nvPr>
        </p:nvSpPr>
        <p:spPr bwMode="auto">
          <a:xfrm>
            <a:off x="827584" y="692696"/>
            <a:ext cx="6575425" cy="78412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l" fontAlgn="base">
              <a:lnSpc>
                <a:spcPct val="90000"/>
              </a:lnSpc>
              <a:spcAft>
                <a:spcPct val="0"/>
              </a:spcAft>
              <a:defRPr/>
            </a:pPr>
            <a:r>
              <a:rPr lang="es-CO" altLang="es-CO" sz="3200" b="1" dirty="0">
                <a:solidFill>
                  <a:schemeClr val="accent6">
                    <a:lumMod val="75000"/>
                  </a:schemeClr>
                </a:solidFill>
                <a:effectLst>
                  <a:outerShdw blurRad="38100" dist="38100" dir="2700000" algn="tl">
                    <a:srgbClr val="000000">
                      <a:alpha val="43137"/>
                    </a:srgbClr>
                  </a:outerShdw>
                </a:effectLst>
                <a:latin typeface="+mn-lt"/>
                <a:ea typeface="+mn-ea"/>
                <a:cs typeface="+mn-cs"/>
              </a:rPr>
              <a:t>Modelo de Venta</a:t>
            </a:r>
          </a:p>
        </p:txBody>
      </p:sp>
      <p:sp>
        <p:nvSpPr>
          <p:cNvPr id="30723" name="8 CuadroTexto"/>
          <p:cNvSpPr txBox="1">
            <a:spLocks noChangeArrowheads="1"/>
          </p:cNvSpPr>
          <p:nvPr/>
        </p:nvSpPr>
        <p:spPr bwMode="auto">
          <a:xfrm>
            <a:off x="4505325" y="3133725"/>
            <a:ext cx="1662113"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El cliente acepta el seguro y la autorización para cargue a su tarjeta de crédito.</a:t>
            </a:r>
          </a:p>
        </p:txBody>
      </p:sp>
      <p:sp>
        <p:nvSpPr>
          <p:cNvPr id="30724" name="9 CuadroTexto"/>
          <p:cNvSpPr txBox="1">
            <a:spLocks noChangeArrowheads="1"/>
          </p:cNvSpPr>
          <p:nvPr/>
        </p:nvSpPr>
        <p:spPr bwMode="auto">
          <a:xfrm>
            <a:off x="1462088" y="3084513"/>
            <a:ext cx="1873250" cy="769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El Asesor Realiza el Ofrecimiento a los contratantes que tomen un plan de MI</a:t>
            </a:r>
          </a:p>
        </p:txBody>
      </p:sp>
      <p:sp>
        <p:nvSpPr>
          <p:cNvPr id="30725" name="10 CuadroTexto"/>
          <p:cNvSpPr txBox="1">
            <a:spLocks noChangeArrowheads="1"/>
          </p:cNvSpPr>
          <p:nvPr/>
        </p:nvSpPr>
        <p:spPr bwMode="auto">
          <a:xfrm>
            <a:off x="7115175" y="3079750"/>
            <a:ext cx="1851025"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El asesor tiene la opción de  realizar la venta a través de los siguientes canales: Web link, línea </a:t>
            </a:r>
            <a:r>
              <a:rPr lang="es-CO" altLang="es-CO" sz="1100" dirty="0" err="1">
                <a:solidFill>
                  <a:schemeClr val="tx1"/>
                </a:solidFill>
                <a:latin typeface="Calibri" pitchFamily="34" charset="0"/>
              </a:rPr>
              <a:t>inbound</a:t>
            </a:r>
            <a:r>
              <a:rPr lang="es-CO" altLang="es-CO" sz="1100" dirty="0">
                <a:solidFill>
                  <a:schemeClr val="tx1"/>
                </a:solidFill>
                <a:latin typeface="Calibri" pitchFamily="34" charset="0"/>
              </a:rPr>
              <a:t> o  envío de correo electrónico: seguros@coomeva.com.co</a:t>
            </a:r>
          </a:p>
        </p:txBody>
      </p:sp>
      <p:sp>
        <p:nvSpPr>
          <p:cNvPr id="30726" name="11 CuadroTexto"/>
          <p:cNvSpPr txBox="1">
            <a:spLocks noChangeArrowheads="1"/>
          </p:cNvSpPr>
          <p:nvPr/>
        </p:nvSpPr>
        <p:spPr bwMode="auto">
          <a:xfrm>
            <a:off x="4600575" y="5235575"/>
            <a:ext cx="1662113" cy="93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Coomeva MP reporta los usuarios nuevos que ingresan  a un plan de MP, y valida los usuarios existentes</a:t>
            </a:r>
          </a:p>
        </p:txBody>
      </p:sp>
      <p:sp>
        <p:nvSpPr>
          <p:cNvPr id="30727" name="13 CuadroTexto"/>
          <p:cNvSpPr txBox="1">
            <a:spLocks noChangeArrowheads="1"/>
          </p:cNvSpPr>
          <p:nvPr/>
        </p:nvSpPr>
        <p:spPr bwMode="auto">
          <a:xfrm>
            <a:off x="1657350" y="5194300"/>
            <a:ext cx="1865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ACE Carga las ventas al sistema y realiza facturación mensual.</a:t>
            </a:r>
          </a:p>
        </p:txBody>
      </p:sp>
      <p:sp>
        <p:nvSpPr>
          <p:cNvPr id="15" name="14 Flecha derecha"/>
          <p:cNvSpPr/>
          <p:nvPr/>
        </p:nvSpPr>
        <p:spPr>
          <a:xfrm>
            <a:off x="3522097" y="2312448"/>
            <a:ext cx="848046" cy="481448"/>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s-CO" dirty="0"/>
          </a:p>
        </p:txBody>
      </p:sp>
      <p:sp>
        <p:nvSpPr>
          <p:cNvPr id="16" name="15 Flecha derecha"/>
          <p:cNvSpPr/>
          <p:nvPr/>
        </p:nvSpPr>
        <p:spPr>
          <a:xfrm>
            <a:off x="6262339" y="2356084"/>
            <a:ext cx="853465" cy="437812"/>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s-CO" sz="3600" dirty="0"/>
          </a:p>
        </p:txBody>
      </p:sp>
      <p:sp>
        <p:nvSpPr>
          <p:cNvPr id="17" name="16 Flecha derecha"/>
          <p:cNvSpPr/>
          <p:nvPr/>
        </p:nvSpPr>
        <p:spPr>
          <a:xfrm rot="8695549">
            <a:off x="6223907" y="4313996"/>
            <a:ext cx="930327" cy="398531"/>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s-CO" sz="3600" dirty="0"/>
          </a:p>
        </p:txBody>
      </p:sp>
      <p:sp>
        <p:nvSpPr>
          <p:cNvPr id="18" name="17 Flecha derecha"/>
          <p:cNvSpPr/>
          <p:nvPr/>
        </p:nvSpPr>
        <p:spPr>
          <a:xfrm rot="10800000">
            <a:off x="3522097" y="4272699"/>
            <a:ext cx="902392" cy="481531"/>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s-CO" sz="3600" dirty="0"/>
          </a:p>
        </p:txBody>
      </p:sp>
      <p:pic>
        <p:nvPicPr>
          <p:cNvPr id="30740" name="Picture 1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1463" y="1771650"/>
            <a:ext cx="1893887" cy="126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1" name="Picture 2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54175" y="3927475"/>
            <a:ext cx="1584325"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2" name="Picture 29" descr="P:\Colombia\ACE Image\ACE CLASIFICADAS\MAPAS - MUNDO\110_058.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19650" y="3989388"/>
            <a:ext cx="1222375" cy="104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43" name="Picture 29" descr="https://encrypted-tbn0.gstatic.com/images?q=tbn:ANd9GcTCHAHbXd9IDw-touQFnalQhn1vlt06-5vgt2zzW9UuLgckjMopnhIS_w">
            <a:hlinkClick r:id="rId5"/>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505325" y="1771650"/>
            <a:ext cx="1671638" cy="126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44" name="Picture 31" descr="https://encrypted-tbn2.gstatic.com/images?q=tbn:ANd9GcT879L6Eso5q8yqMZsASoCrJDt0ioiqCeY-iCb81xTnoyHwuSwZCfFuYV-M">
            <a:hlinkClick r:id="rId7"/>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194550" y="1771650"/>
            <a:ext cx="1501775" cy="1266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0" name="Picture 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38150" y="608002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37453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6446"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1 Rectángulo"/>
          <p:cNvSpPr/>
          <p:nvPr/>
        </p:nvSpPr>
        <p:spPr>
          <a:xfrm>
            <a:off x="881421" y="548680"/>
            <a:ext cx="3278911" cy="584775"/>
          </a:xfrm>
          <a:prstGeom prst="rect">
            <a:avLst/>
          </a:prstGeom>
        </p:spPr>
        <p:txBody>
          <a:bodyPr wrap="none">
            <a:spAutoFit/>
          </a:bodyPr>
          <a:lstStyle/>
          <a:p>
            <a:r>
              <a:rPr lang="es-CO" altLang="es-CO" sz="3200" b="1" dirty="0" smtClean="0">
                <a:solidFill>
                  <a:schemeClr val="accent6">
                    <a:lumMod val="75000"/>
                  </a:schemeClr>
                </a:solidFill>
                <a:effectLst>
                  <a:outerShdw blurRad="38100" dist="38100" dir="2700000" algn="tl">
                    <a:srgbClr val="000000">
                      <a:alpha val="43137"/>
                    </a:srgbClr>
                  </a:outerShdw>
                </a:effectLst>
              </a:rPr>
              <a:t>Plan de Incentivos</a:t>
            </a:r>
            <a:endParaRPr lang="es-CO" sz="3200" dirty="0"/>
          </a:p>
        </p:txBody>
      </p:sp>
      <p:pic>
        <p:nvPicPr>
          <p:cNvPr id="5" name="Picture 4" descr="https://encrypted-tbn0.gstatic.com/images?q=tbn:ANd9GcQ2E-V9k3r7q4_ZjGlD2Xe3y4VCXfkkQflgWnDNkW8kd64idLct"/>
          <p:cNvPicPr>
            <a:picLocks noChangeAspect="1" noChangeArrowheads="1"/>
          </p:cNvPicPr>
          <p:nvPr/>
        </p:nvPicPr>
        <p:blipFill>
          <a:blip r:embed="rId3" cstate="print">
            <a:extLst>
              <a:ext uri="{28A0092B-C50C-407E-A947-70E740481C1C}">
                <a14:useLocalDpi xmlns:a14="http://schemas.microsoft.com/office/drawing/2010/main" xmlns="" val="0"/>
              </a:ext>
            </a:extLst>
          </a:blip>
          <a:srcRect l="11600" r="16222"/>
          <a:stretch>
            <a:fillRect/>
          </a:stretch>
        </p:blipFill>
        <p:spPr bwMode="auto">
          <a:xfrm>
            <a:off x="7335117" y="2258523"/>
            <a:ext cx="1471613" cy="145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9864071">
            <a:off x="212949" y="2692097"/>
            <a:ext cx="1982787" cy="1239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11 Rectángulo"/>
          <p:cNvSpPr>
            <a:spLocks noChangeArrowheads="1"/>
          </p:cNvSpPr>
          <p:nvPr/>
        </p:nvSpPr>
        <p:spPr bwMode="auto">
          <a:xfrm>
            <a:off x="2195737" y="2740702"/>
            <a:ext cx="511256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es-CO" altLang="es-CO" sz="2000" dirty="0" smtClean="0">
                <a:latin typeface="Calibri" pitchFamily="34" charset="0"/>
              </a:rPr>
              <a:t>Todos los incentivos </a:t>
            </a:r>
            <a:r>
              <a:rPr lang="es-CO" altLang="es-CO" sz="2000" dirty="0">
                <a:latin typeface="Calibri" pitchFamily="34" charset="0"/>
              </a:rPr>
              <a:t>y premios de concursos serán entregados en Bonos Big Pas.</a:t>
            </a:r>
          </a:p>
        </p:txBody>
      </p:sp>
      <p:graphicFrame>
        <p:nvGraphicFramePr>
          <p:cNvPr id="8" name="4 Marcador de contenido"/>
          <p:cNvGraphicFramePr>
            <a:graphicFrameLocks/>
          </p:cNvGraphicFramePr>
          <p:nvPr>
            <p:extLst>
              <p:ext uri="{D42A27DB-BD31-4B8C-83A1-F6EECF244321}">
                <p14:modId xmlns:p14="http://schemas.microsoft.com/office/powerpoint/2010/main" xmlns="" val="1132919173"/>
              </p:ext>
            </p:extLst>
          </p:nvPr>
        </p:nvGraphicFramePr>
        <p:xfrm>
          <a:off x="1885403" y="1340768"/>
          <a:ext cx="5422900" cy="1262064"/>
        </p:xfrm>
        <a:graphic>
          <a:graphicData uri="http://schemas.openxmlformats.org/drawingml/2006/table">
            <a:tbl>
              <a:tblPr firstRow="1" firstCol="1" bandRow="1">
                <a:tableStyleId>{B301B821-A1FF-4177-AEE7-76D212191A09}</a:tableStyleId>
              </a:tblPr>
              <a:tblGrid>
                <a:gridCol w="2542976"/>
                <a:gridCol w="2879924"/>
              </a:tblGrid>
              <a:tr h="315516">
                <a:tc>
                  <a:txBody>
                    <a:bodyPr/>
                    <a:lstStyle/>
                    <a:p>
                      <a:pPr algn="ctr">
                        <a:spcAft>
                          <a:spcPts val="0"/>
                        </a:spcAft>
                      </a:pPr>
                      <a:r>
                        <a:rPr lang="es-CO" sz="2000" b="1" dirty="0" smtClean="0">
                          <a:effectLst/>
                          <a:latin typeface="Calibri" panose="020F0502020204030204" pitchFamily="34" charset="0"/>
                          <a:ea typeface="+mn-ea"/>
                          <a:cs typeface="+mn-cs"/>
                        </a:rPr>
                        <a:t>Numero</a:t>
                      </a:r>
                      <a:r>
                        <a:rPr lang="es-CO" sz="2000" b="1" baseline="0" dirty="0" smtClean="0">
                          <a:effectLst/>
                          <a:latin typeface="Calibri" panose="020F0502020204030204" pitchFamily="34" charset="0"/>
                          <a:ea typeface="+mn-ea"/>
                          <a:cs typeface="+mn-cs"/>
                        </a:rPr>
                        <a:t> de Pólizas</a:t>
                      </a:r>
                      <a:endParaRPr lang="es-CO" sz="2000" b="1" dirty="0">
                        <a:effectLst/>
                        <a:latin typeface="Calibri" panose="020F0502020204030204" pitchFamily="34" charset="0"/>
                        <a:ea typeface="Calibri"/>
                        <a:cs typeface="Times New Roman"/>
                      </a:endParaRPr>
                    </a:p>
                  </a:txBody>
                  <a:tcPr marL="44462" marR="44462" marT="0" marB="0" anchor="b"/>
                </a:tc>
                <a:tc>
                  <a:txBody>
                    <a:bodyPr/>
                    <a:lstStyle/>
                    <a:p>
                      <a:pPr algn="ctr">
                        <a:spcAft>
                          <a:spcPts val="0"/>
                        </a:spcAft>
                      </a:pPr>
                      <a:r>
                        <a:rPr lang="es-CO" sz="2000" b="1" dirty="0" smtClean="0">
                          <a:effectLst/>
                          <a:latin typeface="Calibri" panose="020F0502020204030204" pitchFamily="34" charset="0"/>
                          <a:ea typeface="Calibri"/>
                          <a:cs typeface="Times New Roman"/>
                        </a:rPr>
                        <a:t>Incentivo por póliza</a:t>
                      </a:r>
                      <a:endParaRPr lang="es-CO" sz="2000" b="1" dirty="0">
                        <a:effectLst/>
                        <a:latin typeface="Calibri" panose="020F0502020204030204" pitchFamily="34" charset="0"/>
                        <a:ea typeface="Calibri"/>
                        <a:cs typeface="Times New Roman"/>
                      </a:endParaRPr>
                    </a:p>
                  </a:txBody>
                  <a:tcPr marL="44462" marR="44462" marT="0" marB="0" anchor="b"/>
                </a:tc>
              </a:tr>
              <a:tr h="315516">
                <a:tc>
                  <a:txBody>
                    <a:bodyPr/>
                    <a:lstStyle/>
                    <a:p>
                      <a:pPr algn="ctr">
                        <a:spcAft>
                          <a:spcPts val="0"/>
                        </a:spcAft>
                      </a:pPr>
                      <a:r>
                        <a:rPr lang="es-CO" sz="2000" b="0" dirty="0">
                          <a:solidFill>
                            <a:schemeClr val="bg1">
                              <a:lumMod val="50000"/>
                            </a:schemeClr>
                          </a:solidFill>
                          <a:effectLst/>
                          <a:latin typeface="Calibri" panose="020F0502020204030204" pitchFamily="34" charset="0"/>
                        </a:rPr>
                        <a:t>1 a 3</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c>
                  <a:txBody>
                    <a:bodyPr/>
                    <a:lstStyle/>
                    <a:p>
                      <a:pPr algn="ctr">
                        <a:spcAft>
                          <a:spcPts val="0"/>
                        </a:spcAft>
                      </a:pPr>
                      <a:r>
                        <a:rPr lang="es-CO" sz="2000" b="0" dirty="0">
                          <a:solidFill>
                            <a:schemeClr val="bg1">
                              <a:lumMod val="50000"/>
                            </a:schemeClr>
                          </a:solidFill>
                          <a:effectLst/>
                          <a:latin typeface="Calibri" panose="020F0502020204030204" pitchFamily="34" charset="0"/>
                        </a:rPr>
                        <a:t>$ 3.500 </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r>
              <a:tr h="315516">
                <a:tc>
                  <a:txBody>
                    <a:bodyPr/>
                    <a:lstStyle/>
                    <a:p>
                      <a:pPr algn="ctr">
                        <a:spcAft>
                          <a:spcPts val="0"/>
                        </a:spcAft>
                      </a:pPr>
                      <a:r>
                        <a:rPr lang="es-CO" sz="2000" b="0" dirty="0">
                          <a:solidFill>
                            <a:schemeClr val="bg1">
                              <a:lumMod val="50000"/>
                            </a:schemeClr>
                          </a:solidFill>
                          <a:effectLst/>
                          <a:latin typeface="Calibri" panose="020F0502020204030204" pitchFamily="34" charset="0"/>
                        </a:rPr>
                        <a:t>4 a 6</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c>
                  <a:txBody>
                    <a:bodyPr/>
                    <a:lstStyle/>
                    <a:p>
                      <a:pPr algn="ctr">
                        <a:spcAft>
                          <a:spcPts val="0"/>
                        </a:spcAft>
                      </a:pPr>
                      <a:r>
                        <a:rPr lang="es-CO" sz="2000" b="0" dirty="0">
                          <a:solidFill>
                            <a:schemeClr val="bg1">
                              <a:lumMod val="50000"/>
                            </a:schemeClr>
                          </a:solidFill>
                          <a:effectLst/>
                          <a:latin typeface="Calibri" panose="020F0502020204030204" pitchFamily="34" charset="0"/>
                        </a:rPr>
                        <a:t>$ 7.500 </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r>
              <a:tr h="315516">
                <a:tc>
                  <a:txBody>
                    <a:bodyPr/>
                    <a:lstStyle/>
                    <a:p>
                      <a:pPr algn="ctr">
                        <a:spcAft>
                          <a:spcPts val="0"/>
                        </a:spcAft>
                      </a:pPr>
                      <a:r>
                        <a:rPr lang="es-CO" sz="2000" b="0" dirty="0">
                          <a:solidFill>
                            <a:schemeClr val="bg1">
                              <a:lumMod val="50000"/>
                            </a:schemeClr>
                          </a:solidFill>
                          <a:effectLst/>
                          <a:latin typeface="Calibri" panose="020F0502020204030204" pitchFamily="34" charset="0"/>
                        </a:rPr>
                        <a:t>7 en adelante</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c>
                  <a:txBody>
                    <a:bodyPr/>
                    <a:lstStyle/>
                    <a:p>
                      <a:pPr algn="ctr">
                        <a:spcAft>
                          <a:spcPts val="0"/>
                        </a:spcAft>
                      </a:pPr>
                      <a:r>
                        <a:rPr lang="es-CO" sz="2000" b="0" dirty="0">
                          <a:solidFill>
                            <a:schemeClr val="bg1">
                              <a:lumMod val="50000"/>
                            </a:schemeClr>
                          </a:solidFill>
                          <a:effectLst/>
                          <a:latin typeface="Calibri" panose="020F0502020204030204" pitchFamily="34" charset="0"/>
                        </a:rPr>
                        <a:t>$ 15.000 </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r>
            </a:tbl>
          </a:graphicData>
        </a:graphic>
      </p:graphicFrame>
      <p:sp>
        <p:nvSpPr>
          <p:cNvPr id="9" name="1 CuadroTexto"/>
          <p:cNvSpPr txBox="1">
            <a:spLocks noChangeArrowheads="1"/>
          </p:cNvSpPr>
          <p:nvPr/>
        </p:nvSpPr>
        <p:spPr bwMode="auto">
          <a:xfrm>
            <a:off x="2051720" y="3696914"/>
            <a:ext cx="5615608"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eaLnBrk="1" hangingPunct="1"/>
            <a:r>
              <a:rPr lang="es-CO" altLang="es-CO" sz="1800" b="1" dirty="0">
                <a:solidFill>
                  <a:schemeClr val="tx1"/>
                </a:solidFill>
                <a:latin typeface="Calibri" pitchFamily="34" charset="0"/>
              </a:rPr>
              <a:t>EJEMPLO: </a:t>
            </a:r>
            <a:r>
              <a:rPr lang="es-CO" altLang="es-CO" sz="1800" dirty="0">
                <a:solidFill>
                  <a:schemeClr val="tx1"/>
                </a:solidFill>
                <a:latin typeface="Calibri" pitchFamily="34" charset="0"/>
              </a:rPr>
              <a:t>Si un asesor pone 7 pólizas se ganará $ 15.000 por cada una para un total de </a:t>
            </a:r>
            <a:r>
              <a:rPr lang="es-CO" altLang="es-CO" sz="1800" b="1" u="sng" dirty="0">
                <a:solidFill>
                  <a:schemeClr val="tx1"/>
                </a:solidFill>
                <a:latin typeface="Calibri" pitchFamily="34" charset="0"/>
              </a:rPr>
              <a:t>$105.000 muy atractivo.</a:t>
            </a:r>
            <a:endParaRPr lang="es-CO" altLang="es-CO" sz="1800" b="1" dirty="0">
              <a:solidFill>
                <a:schemeClr val="tx1"/>
              </a:solidFill>
              <a:latin typeface="Calibri" pitchFamily="34" charset="0"/>
            </a:endParaRPr>
          </a:p>
          <a:p>
            <a:pPr eaLnBrk="1" hangingPunct="1"/>
            <a:endParaRPr lang="es-CO" altLang="es-CO" dirty="0"/>
          </a:p>
        </p:txBody>
      </p:sp>
      <p:sp>
        <p:nvSpPr>
          <p:cNvPr id="3" name="2 Rectángulo"/>
          <p:cNvSpPr/>
          <p:nvPr/>
        </p:nvSpPr>
        <p:spPr>
          <a:xfrm>
            <a:off x="1344216" y="4553252"/>
            <a:ext cx="6696744" cy="1107996"/>
          </a:xfrm>
          <a:prstGeom prst="rect">
            <a:avLst/>
          </a:prstGeom>
        </p:spPr>
        <p:txBody>
          <a:bodyPr wrap="square">
            <a:spAutoFit/>
          </a:bodyPr>
          <a:lstStyle/>
          <a:p>
            <a:pPr algn="ctr"/>
            <a:r>
              <a:rPr lang="es-CO" sz="2400" b="1" dirty="0"/>
              <a:t>También podrás ganar Un cupo Adicional a la Convención Nacional.</a:t>
            </a:r>
          </a:p>
          <a:p>
            <a:pPr algn="ctr"/>
            <a:endParaRPr lang="es-CO" b="1" dirty="0"/>
          </a:p>
        </p:txBody>
      </p:sp>
    </p:spTree>
    <p:extLst>
      <p:ext uri="{BB962C8B-B14F-4D97-AF65-F5344CB8AC3E}">
        <p14:creationId xmlns:p14="http://schemas.microsoft.com/office/powerpoint/2010/main" xmlns="" val="333659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Rectángulo"/>
          <p:cNvSpPr/>
          <p:nvPr/>
        </p:nvSpPr>
        <p:spPr>
          <a:xfrm>
            <a:off x="633657" y="620688"/>
            <a:ext cx="6420347" cy="584775"/>
          </a:xfrm>
          <a:prstGeom prst="rect">
            <a:avLst/>
          </a:prstGeom>
        </p:spPr>
        <p:txBody>
          <a:bodyPr wrap="none">
            <a:spAutoFit/>
          </a:bodyPr>
          <a:lstStyle/>
          <a:p>
            <a:pPr lvl="0">
              <a:defRPr/>
            </a:pPr>
            <a:r>
              <a:rPr lang="es-CO" sz="3200" b="1" dirty="0">
                <a:solidFill>
                  <a:schemeClr val="accent6">
                    <a:lumMod val="75000"/>
                  </a:schemeClr>
                </a:solidFill>
                <a:effectLst>
                  <a:outerShdw blurRad="38100" dist="38100" dir="2700000" algn="tl">
                    <a:srgbClr val="000000">
                      <a:alpha val="43137"/>
                    </a:srgbClr>
                  </a:outerShdw>
                </a:effectLst>
              </a:rPr>
              <a:t>Proceso General de Indemnizaciones</a:t>
            </a:r>
          </a:p>
        </p:txBody>
      </p:sp>
      <p:graphicFrame>
        <p:nvGraphicFramePr>
          <p:cNvPr id="6" name="5 Diagrama"/>
          <p:cNvGraphicFramePr/>
          <p:nvPr>
            <p:extLst>
              <p:ext uri="{D42A27DB-BD31-4B8C-83A1-F6EECF244321}">
                <p14:modId xmlns:p14="http://schemas.microsoft.com/office/powerpoint/2010/main" xmlns="" val="3372988962"/>
              </p:ext>
            </p:extLst>
          </p:nvPr>
        </p:nvGraphicFramePr>
        <p:xfrm>
          <a:off x="671219" y="1600200"/>
          <a:ext cx="8396581"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7 Diagrama"/>
          <p:cNvGraphicFramePr/>
          <p:nvPr>
            <p:extLst>
              <p:ext uri="{D42A27DB-BD31-4B8C-83A1-F6EECF244321}">
                <p14:modId xmlns:p14="http://schemas.microsoft.com/office/powerpoint/2010/main" xmlns="" val="2310918355"/>
              </p:ext>
            </p:extLst>
          </p:nvPr>
        </p:nvGraphicFramePr>
        <p:xfrm>
          <a:off x="838200" y="3733800"/>
          <a:ext cx="8201001" cy="220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1 Rectángulo"/>
          <p:cNvSpPr/>
          <p:nvPr/>
        </p:nvSpPr>
        <p:spPr>
          <a:xfrm rot="16200000">
            <a:off x="-194485" y="2376225"/>
            <a:ext cx="1071512" cy="584775"/>
          </a:xfrm>
          <a:prstGeom prst="rect">
            <a:avLst/>
          </a:prstGeom>
        </p:spPr>
        <p:txBody>
          <a:bodyPr wrap="none">
            <a:spAutoFit/>
          </a:bodyPr>
          <a:lstStyle/>
          <a:p>
            <a:pPr>
              <a:defRPr/>
            </a:pPr>
            <a:r>
              <a:rPr lang="es-CO" sz="3200" dirty="0">
                <a:effectLst>
                  <a:outerShdw blurRad="38100" dist="38100" dir="2700000" algn="tl">
                    <a:srgbClr val="000000">
                      <a:alpha val="43137"/>
                    </a:srgbClr>
                  </a:outerShdw>
                </a:effectLst>
              </a:rPr>
              <a:t>Aviso</a:t>
            </a:r>
          </a:p>
        </p:txBody>
      </p:sp>
      <p:sp>
        <p:nvSpPr>
          <p:cNvPr id="3" name="2 Rectángulo"/>
          <p:cNvSpPr/>
          <p:nvPr/>
        </p:nvSpPr>
        <p:spPr>
          <a:xfrm rot="16200000">
            <a:off x="-283254" y="4617423"/>
            <a:ext cx="1439818" cy="584775"/>
          </a:xfrm>
          <a:prstGeom prst="rect">
            <a:avLst/>
          </a:prstGeom>
        </p:spPr>
        <p:txBody>
          <a:bodyPr wrap="none">
            <a:spAutoFit/>
          </a:bodyPr>
          <a:lstStyle/>
          <a:p>
            <a:pPr>
              <a:defRPr/>
            </a:pPr>
            <a:r>
              <a:rPr lang="es-CO" sz="3200" dirty="0">
                <a:effectLst>
                  <a:outerShdw blurRad="38100" dist="38100" dir="2700000" algn="tl">
                    <a:srgbClr val="000000">
                      <a:alpha val="43137"/>
                    </a:srgbClr>
                  </a:outerShdw>
                </a:effectLst>
              </a:rPr>
              <a:t>Análisis</a:t>
            </a:r>
          </a:p>
        </p:txBody>
      </p:sp>
    </p:spTree>
    <p:extLst>
      <p:ext uri="{BB962C8B-B14F-4D97-AF65-F5344CB8AC3E}">
        <p14:creationId xmlns:p14="http://schemas.microsoft.com/office/powerpoint/2010/main" xmlns="" val="2902304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5003"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1 Rectángulo"/>
          <p:cNvSpPr/>
          <p:nvPr/>
        </p:nvSpPr>
        <p:spPr>
          <a:xfrm>
            <a:off x="656754" y="850413"/>
            <a:ext cx="7747644" cy="1292662"/>
          </a:xfrm>
          <a:prstGeom prst="rect">
            <a:avLst/>
          </a:prstGeom>
        </p:spPr>
        <p:txBody>
          <a:bodyPr wrap="square">
            <a:spAutoFit/>
          </a:bodyPr>
          <a:lstStyle/>
          <a:p>
            <a:pPr marL="342900" indent="-342900" eaLnBrk="0" fontAlgn="base" hangingPunct="0">
              <a:lnSpc>
                <a:spcPct val="90000"/>
              </a:lnSpc>
              <a:spcBef>
                <a:spcPct val="0"/>
              </a:spcBef>
              <a:spcAft>
                <a:spcPct val="0"/>
              </a:spcAft>
              <a:buFont typeface="Wingdings" panose="05000000000000000000" pitchFamily="2" charset="2"/>
              <a:buChar char="ü"/>
            </a:pPr>
            <a:r>
              <a:rPr lang="es-ES" sz="2000" b="1" dirty="0">
                <a:solidFill>
                  <a:schemeClr val="accent6">
                    <a:lumMod val="75000"/>
                  </a:schemeClr>
                </a:solidFill>
                <a:effectLst>
                  <a:outerShdw blurRad="38100" dist="38100" dir="2700000" algn="tl">
                    <a:srgbClr val="000000">
                      <a:alpha val="43137"/>
                    </a:srgbClr>
                  </a:outerShdw>
                </a:effectLst>
              </a:rPr>
              <a:t>COBERTURA CONTINUIDAD- PREXISTENCIAS</a:t>
            </a:r>
            <a:endParaRPr lang="es-CO" sz="2000" b="1" dirty="0">
              <a:solidFill>
                <a:schemeClr val="accent6">
                  <a:lumMod val="75000"/>
                </a:schemeClr>
              </a:solidFill>
              <a:effectLst>
                <a:outerShdw blurRad="38100" dist="38100" dir="2700000" algn="tl">
                  <a:srgbClr val="000000">
                    <a:alpha val="43137"/>
                  </a:srgbClr>
                </a:outerShdw>
              </a:effectLst>
            </a:endParaRPr>
          </a:p>
          <a:p>
            <a:pPr algn="just"/>
            <a:r>
              <a:rPr lang="es-ES" b="1" dirty="0"/>
              <a:t> </a:t>
            </a:r>
            <a:r>
              <a:rPr lang="es-ES" sz="2000" dirty="0" smtClean="0"/>
              <a:t>ACE </a:t>
            </a:r>
            <a:r>
              <a:rPr lang="es-ES" sz="2000" dirty="0"/>
              <a:t>SEGUROS S.A. asume, en el estado de salud  en que se encuentren los </a:t>
            </a:r>
            <a:r>
              <a:rPr lang="es-ES" sz="2000" dirty="0" smtClean="0"/>
              <a:t>riesgos del </a:t>
            </a:r>
            <a:r>
              <a:rPr lang="es-ES" sz="2000" dirty="0"/>
              <a:t>grupo asegurado y según relación de asegurados recibida con el producto de la presente </a:t>
            </a:r>
            <a:r>
              <a:rPr lang="es-ES" sz="2000" dirty="0" smtClean="0"/>
              <a:t>oferta.</a:t>
            </a:r>
            <a:r>
              <a:rPr lang="es-ES" dirty="0"/>
              <a:t> </a:t>
            </a:r>
            <a:endParaRPr lang="es-CO" dirty="0"/>
          </a:p>
        </p:txBody>
      </p:sp>
      <p:sp>
        <p:nvSpPr>
          <p:cNvPr id="6" name="5 Rectángulo"/>
          <p:cNvSpPr/>
          <p:nvPr/>
        </p:nvSpPr>
        <p:spPr>
          <a:xfrm>
            <a:off x="656754" y="2492896"/>
            <a:ext cx="7920880" cy="2862322"/>
          </a:xfrm>
          <a:prstGeom prst="rect">
            <a:avLst/>
          </a:prstGeom>
        </p:spPr>
        <p:txBody>
          <a:bodyPr wrap="square">
            <a:spAutoFit/>
          </a:bodyPr>
          <a:lstStyle/>
          <a:p>
            <a:pPr marL="342900" indent="-342900" eaLnBrk="0" fontAlgn="base" hangingPunct="0">
              <a:lnSpc>
                <a:spcPct val="90000"/>
              </a:lnSpc>
              <a:spcBef>
                <a:spcPct val="0"/>
              </a:spcBef>
              <a:spcAft>
                <a:spcPct val="0"/>
              </a:spcAft>
              <a:buFont typeface="Wingdings" panose="05000000000000000000" pitchFamily="2" charset="2"/>
              <a:buChar char="ü"/>
            </a:pPr>
            <a:r>
              <a:rPr lang="es-CO" sz="2000" b="1" dirty="0">
                <a:solidFill>
                  <a:schemeClr val="accent6">
                    <a:lumMod val="75000"/>
                  </a:schemeClr>
                </a:solidFill>
                <a:effectLst>
                  <a:outerShdw blurRad="38100" dist="38100" dir="2700000" algn="tl">
                    <a:srgbClr val="000000">
                      <a:alpha val="43137"/>
                    </a:srgbClr>
                  </a:outerShdw>
                </a:effectLst>
              </a:rPr>
              <a:t>EDADES DE INGRESO Y PERMANENCIA PARA EL ASEGURADO PRINCIPAL, CONYUGE (Nuevos Ingresos)</a:t>
            </a:r>
          </a:p>
          <a:p>
            <a:r>
              <a:rPr lang="es-CO" dirty="0"/>
              <a:t>				</a:t>
            </a:r>
          </a:p>
          <a:p>
            <a:r>
              <a:rPr lang="es-CO" dirty="0"/>
              <a:t>Muerte por cualquier </a:t>
            </a:r>
            <a:r>
              <a:rPr lang="es-CO" dirty="0" smtClean="0"/>
              <a:t>causa:</a:t>
            </a:r>
            <a:r>
              <a:rPr lang="es-CO" dirty="0"/>
              <a:t>	Ingreso desde 12 años y 364 días.</a:t>
            </a:r>
          </a:p>
          <a:p>
            <a:endParaRPr lang="es-CO" dirty="0"/>
          </a:p>
          <a:p>
            <a:pPr marL="342900" indent="-342900" eaLnBrk="0" fontAlgn="base" hangingPunct="0">
              <a:lnSpc>
                <a:spcPct val="90000"/>
              </a:lnSpc>
              <a:spcBef>
                <a:spcPct val="0"/>
              </a:spcBef>
              <a:spcAft>
                <a:spcPct val="0"/>
              </a:spcAft>
              <a:buFont typeface="Wingdings" panose="05000000000000000000" pitchFamily="2" charset="2"/>
              <a:buChar char="ü"/>
            </a:pPr>
            <a:r>
              <a:rPr lang="es-CO" sz="2000" b="1" dirty="0">
                <a:solidFill>
                  <a:schemeClr val="accent6">
                    <a:lumMod val="75000"/>
                  </a:schemeClr>
                </a:solidFill>
                <a:effectLst>
                  <a:outerShdw blurRad="38100" dist="38100" dir="2700000" algn="tl">
                    <a:srgbClr val="000000">
                      <a:alpha val="43137"/>
                    </a:srgbClr>
                  </a:outerShdw>
                </a:effectLst>
              </a:rPr>
              <a:t>EDADES DE INGRESO Y PERMANENCIA PARA HIJOS DEL ASEGURADO PRINCIPAL</a:t>
            </a:r>
          </a:p>
          <a:p>
            <a:r>
              <a:rPr lang="es-CO" dirty="0"/>
              <a:t>				</a:t>
            </a:r>
          </a:p>
          <a:p>
            <a:r>
              <a:rPr lang="es-CO" dirty="0"/>
              <a:t>Auxilio </a:t>
            </a:r>
            <a:r>
              <a:rPr lang="es-CO" dirty="0" smtClean="0"/>
              <a:t>Funerario:</a:t>
            </a:r>
            <a:r>
              <a:rPr lang="es-CO" dirty="0"/>
              <a:t>	Ingreso desde 0 meses hasta los 11 años y 364 días con </a:t>
            </a:r>
            <a:r>
              <a:rPr lang="es-CO" dirty="0" smtClean="0"/>
              <a:t>			permanencia </a:t>
            </a:r>
            <a:r>
              <a:rPr lang="es-CO" dirty="0"/>
              <a:t>hasta los 12 años de edad.</a:t>
            </a:r>
          </a:p>
        </p:txBody>
      </p:sp>
    </p:spTree>
    <p:extLst>
      <p:ext uri="{BB962C8B-B14F-4D97-AF65-F5344CB8AC3E}">
        <p14:creationId xmlns:p14="http://schemas.microsoft.com/office/powerpoint/2010/main" xmlns="" val="3637505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xmlns="" val="3741751065"/>
              </p:ext>
            </p:extLst>
          </p:nvPr>
        </p:nvGraphicFramePr>
        <p:xfrm>
          <a:off x="823619" y="1600200"/>
          <a:ext cx="8015581"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2 Diagrama"/>
          <p:cNvGraphicFramePr/>
          <p:nvPr>
            <p:extLst>
              <p:ext uri="{D42A27DB-BD31-4B8C-83A1-F6EECF244321}">
                <p14:modId xmlns:p14="http://schemas.microsoft.com/office/powerpoint/2010/main" xmlns="" val="125787940"/>
              </p:ext>
            </p:extLst>
          </p:nvPr>
        </p:nvGraphicFramePr>
        <p:xfrm>
          <a:off x="838200" y="3581400"/>
          <a:ext cx="8201001" cy="2514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2"/>
          <p:cNvSpPr txBox="1">
            <a:spLocks noChangeArrowheads="1"/>
          </p:cNvSpPr>
          <p:nvPr/>
        </p:nvSpPr>
        <p:spPr bwMode="white">
          <a:xfrm>
            <a:off x="1187624" y="186333"/>
            <a:ext cx="6768752" cy="1728192"/>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eaLnBrk="1" hangingPunct="1">
              <a:lnSpc>
                <a:spcPct val="90000"/>
              </a:lnSpc>
              <a:defRPr/>
            </a:pPr>
            <a:r>
              <a:rPr lang="es-MX" sz="3200" b="1" dirty="0" smtClean="0">
                <a:solidFill>
                  <a:schemeClr val="accent6">
                    <a:lumMod val="75000"/>
                  </a:schemeClr>
                </a:solidFill>
                <a:effectLst>
                  <a:outerShdw blurRad="38100" dist="38100" dir="2700000" algn="tl">
                    <a:srgbClr val="000000">
                      <a:alpha val="43137"/>
                    </a:srgbClr>
                  </a:outerShdw>
                </a:effectLst>
                <a:latin typeface="+mn-lt"/>
              </a:rPr>
              <a:t>Proceso </a:t>
            </a:r>
            <a:r>
              <a:rPr lang="es-MX" sz="3200" b="1" dirty="0">
                <a:solidFill>
                  <a:schemeClr val="accent6">
                    <a:lumMod val="75000"/>
                  </a:schemeClr>
                </a:solidFill>
                <a:effectLst>
                  <a:outerShdw blurRad="38100" dist="38100" dir="2700000" algn="tl">
                    <a:srgbClr val="000000">
                      <a:alpha val="43137"/>
                    </a:srgbClr>
                  </a:outerShdw>
                </a:effectLst>
                <a:latin typeface="+mn-lt"/>
              </a:rPr>
              <a:t>Indemnizaciones</a:t>
            </a:r>
          </a:p>
          <a:p>
            <a:pPr eaLnBrk="1" hangingPunct="1">
              <a:lnSpc>
                <a:spcPct val="90000"/>
              </a:lnSpc>
              <a:defRPr/>
            </a:pPr>
            <a:r>
              <a:rPr lang="es-MX" sz="3200" b="1" dirty="0">
                <a:solidFill>
                  <a:schemeClr val="accent6">
                    <a:lumMod val="75000"/>
                  </a:schemeClr>
                </a:solidFill>
                <a:effectLst>
                  <a:outerShdw blurRad="38100" dist="38100" dir="2700000" algn="tl">
                    <a:srgbClr val="000000">
                      <a:alpha val="43137"/>
                    </a:srgbClr>
                  </a:outerShdw>
                </a:effectLst>
                <a:latin typeface="+mn-lt"/>
              </a:rPr>
              <a:t>Cobertura de </a:t>
            </a:r>
            <a:r>
              <a:rPr lang="es-MX" sz="3200" b="1" dirty="0" smtClean="0">
                <a:solidFill>
                  <a:schemeClr val="accent6">
                    <a:lumMod val="75000"/>
                  </a:schemeClr>
                </a:solidFill>
                <a:effectLst>
                  <a:outerShdw blurRad="38100" dist="38100" dir="2700000" algn="tl">
                    <a:srgbClr val="000000">
                      <a:alpha val="43137"/>
                    </a:srgbClr>
                  </a:outerShdw>
                </a:effectLst>
                <a:latin typeface="+mn-lt"/>
              </a:rPr>
              <a:t>Medicamentos</a:t>
            </a:r>
            <a:r>
              <a:rPr lang="es-MX" sz="3200" b="1" dirty="0">
                <a:solidFill>
                  <a:schemeClr val="accent6">
                    <a:lumMod val="75000"/>
                  </a:schemeClr>
                </a:solidFill>
                <a:effectLst>
                  <a:outerShdw blurRad="38100" dist="38100" dir="2700000" algn="tl">
                    <a:srgbClr val="000000">
                      <a:alpha val="43137"/>
                    </a:srgbClr>
                  </a:outerShdw>
                </a:effectLst>
                <a:latin typeface="+mn-lt"/>
              </a:rPr>
              <a:t/>
            </a:r>
            <a:br>
              <a:rPr lang="es-MX" sz="3200" b="1" dirty="0">
                <a:solidFill>
                  <a:schemeClr val="accent6">
                    <a:lumMod val="75000"/>
                  </a:schemeClr>
                </a:solidFill>
                <a:effectLst>
                  <a:outerShdw blurRad="38100" dist="38100" dir="2700000" algn="tl">
                    <a:srgbClr val="000000">
                      <a:alpha val="43137"/>
                    </a:srgbClr>
                  </a:outerShdw>
                </a:effectLst>
                <a:latin typeface="+mn-lt"/>
              </a:rPr>
            </a:br>
            <a:endParaRPr lang="es-ES" sz="3200" b="1" dirty="0">
              <a:solidFill>
                <a:schemeClr val="accent6">
                  <a:lumMod val="75000"/>
                </a:schemeClr>
              </a:solidFill>
              <a:effectLst>
                <a:outerShdw blurRad="38100" dist="38100" dir="2700000" algn="tl">
                  <a:srgbClr val="000000">
                    <a:alpha val="43137"/>
                  </a:srgbClr>
                </a:outerShdw>
              </a:effectLst>
              <a:latin typeface="+mn-lt"/>
            </a:endParaRPr>
          </a:p>
        </p:txBody>
      </p:sp>
      <p:sp>
        <p:nvSpPr>
          <p:cNvPr id="5" name="4 Rectángulo"/>
          <p:cNvSpPr>
            <a:spLocks noChangeArrowheads="1"/>
          </p:cNvSpPr>
          <p:nvPr/>
        </p:nvSpPr>
        <p:spPr bwMode="auto">
          <a:xfrm rot="16200000">
            <a:off x="-212725" y="2203450"/>
            <a:ext cx="105727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s-CO" sz="2800" dirty="0">
                <a:solidFill>
                  <a:schemeClr val="tx1"/>
                </a:solidFill>
                <a:effectLst>
                  <a:outerShdw blurRad="38100" dist="38100" dir="2700000" algn="tl">
                    <a:srgbClr val="000000">
                      <a:alpha val="43137"/>
                    </a:srgbClr>
                  </a:outerShdw>
                </a:effectLst>
              </a:rPr>
              <a:t>Aviso</a:t>
            </a:r>
          </a:p>
        </p:txBody>
      </p:sp>
      <p:sp>
        <p:nvSpPr>
          <p:cNvPr id="6" name="9 Rectángulo"/>
          <p:cNvSpPr>
            <a:spLocks noChangeArrowheads="1"/>
          </p:cNvSpPr>
          <p:nvPr/>
        </p:nvSpPr>
        <p:spPr bwMode="auto">
          <a:xfrm rot="16200000">
            <a:off x="-394788" y="4572793"/>
            <a:ext cx="1597025" cy="53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s-CO" sz="3200" dirty="0">
                <a:solidFill>
                  <a:schemeClr val="tx1"/>
                </a:solidFill>
                <a:effectLst>
                  <a:outerShdw blurRad="38100" dist="38100" dir="2700000" algn="tl">
                    <a:srgbClr val="000000">
                      <a:alpha val="43137"/>
                    </a:srgbClr>
                  </a:outerShdw>
                </a:effectLst>
              </a:rPr>
              <a:t>Análisis</a:t>
            </a:r>
          </a:p>
        </p:txBody>
      </p:sp>
      <p:grpSp>
        <p:nvGrpSpPr>
          <p:cNvPr id="8" name="7 Grupo"/>
          <p:cNvGrpSpPr/>
          <p:nvPr/>
        </p:nvGrpSpPr>
        <p:grpSpPr>
          <a:xfrm rot="5400000">
            <a:off x="1457739" y="5420139"/>
            <a:ext cx="342021" cy="400100"/>
            <a:chOff x="1778328" y="904849"/>
            <a:chExt cx="342021" cy="400100"/>
          </a:xfrm>
          <a:scene3d>
            <a:camera prst="orthographicFront">
              <a:rot lat="0" lon="0" rev="0"/>
            </a:camera>
            <a:lightRig rig="contrasting" dir="t">
              <a:rot lat="0" lon="0" rev="1200000"/>
            </a:lightRig>
          </a:scene3d>
        </p:grpSpPr>
        <p:sp>
          <p:nvSpPr>
            <p:cNvPr id="9" name="8 Flecha derecha"/>
            <p:cNvSpPr/>
            <p:nvPr/>
          </p:nvSpPr>
          <p:spPr>
            <a:xfrm>
              <a:off x="1778328" y="904849"/>
              <a:ext cx="342021" cy="400100"/>
            </a:xfrm>
            <a:prstGeom prst="rightArrow">
              <a:avLst>
                <a:gd name="adj1" fmla="val 60000"/>
                <a:gd name="adj2" fmla="val 50000"/>
              </a:avLst>
            </a:prstGeom>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Flecha derecha 4"/>
            <p:cNvSpPr/>
            <p:nvPr/>
          </p:nvSpPr>
          <p:spPr>
            <a:xfrm>
              <a:off x="1778328" y="984869"/>
              <a:ext cx="239415" cy="240060"/>
            </a:xfrm>
            <a:prstGeom prst="rect">
              <a:avLst/>
            </a:prstGeom>
            <a:sp3d z="-182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CO" sz="1100" b="1" kern="120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grpSp>
      <p:grpSp>
        <p:nvGrpSpPr>
          <p:cNvPr id="11" name="10 Grupo"/>
          <p:cNvGrpSpPr/>
          <p:nvPr/>
        </p:nvGrpSpPr>
        <p:grpSpPr>
          <a:xfrm>
            <a:off x="228600" y="5821680"/>
            <a:ext cx="2790047" cy="883920"/>
            <a:chOff x="3526" y="662940"/>
            <a:chExt cx="1547462" cy="883920"/>
          </a:xfrm>
          <a:scene3d>
            <a:camera prst="orthographicFront">
              <a:rot lat="0" lon="0" rev="0"/>
            </a:camera>
            <a:lightRig rig="balanced" dir="t">
              <a:rot lat="0" lon="0" rev="8700000"/>
            </a:lightRig>
          </a:scene3d>
        </p:grpSpPr>
        <p:sp>
          <p:nvSpPr>
            <p:cNvPr id="12" name="11 Rectángulo redondeado"/>
            <p:cNvSpPr/>
            <p:nvPr/>
          </p:nvSpPr>
          <p:spPr>
            <a:xfrm>
              <a:off x="3526" y="662940"/>
              <a:ext cx="1547462" cy="883920"/>
            </a:xfrm>
            <a:prstGeom prst="roundRect">
              <a:avLst/>
            </a:prstGeom>
            <a:ln>
              <a:noFill/>
            </a:ln>
            <a:effectLst>
              <a:outerShdw blurRad="44450" dist="27940" dir="5400000" algn="ctr">
                <a:srgbClr val="000000">
                  <a:alpha val="32000"/>
                </a:srgbClr>
              </a:outerShdw>
            </a:effectLst>
            <a:sp3d>
              <a:bevelT w="190500" h="38100"/>
            </a:sp3d>
          </p:spPr>
          <p:style>
            <a:lnRef idx="2">
              <a:scrgbClr r="0" g="0" b="0"/>
            </a:lnRef>
            <a:fillRef idx="1">
              <a:schemeClr val="accent1">
                <a:hueOff val="0"/>
                <a:satOff val="0"/>
                <a:lumOff val="0"/>
                <a:alphaOff val="0"/>
              </a:schemeClr>
            </a:fillRef>
            <a:effectRef idx="0">
              <a:scrgbClr r="0" g="0" b="0"/>
            </a:effectRef>
            <a:fontRef idx="minor">
              <a:schemeClr val="lt1"/>
            </a:fontRef>
          </p:style>
        </p:sp>
        <p:sp>
          <p:nvSpPr>
            <p:cNvPr id="13" name="12 Rectángulo"/>
            <p:cNvSpPr/>
            <p:nvPr/>
          </p:nvSpPr>
          <p:spPr>
            <a:xfrm>
              <a:off x="46675" y="706089"/>
              <a:ext cx="1461164" cy="79762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Aft>
                  <a:spcPct val="35000"/>
                </a:spcAft>
              </a:pPr>
              <a:r>
                <a:rPr lang="es-CO" sz="1200" dirty="0">
                  <a:solidFill>
                    <a:schemeClr val="tx1"/>
                  </a:solidFill>
                </a:rPr>
                <a:t>Smgarci@andiasistencia.com.co</a:t>
              </a:r>
            </a:p>
            <a:p>
              <a:pPr lvl="0" algn="ctr" defTabSz="622300">
                <a:lnSpc>
                  <a:spcPct val="90000"/>
                </a:lnSpc>
                <a:spcAft>
                  <a:spcPct val="35000"/>
                </a:spcAft>
              </a:pPr>
              <a:r>
                <a:rPr lang="es-CO" sz="1200" dirty="0">
                  <a:solidFill>
                    <a:schemeClr val="tx1"/>
                  </a:solidFill>
                </a:rPr>
                <a:t>Adrianr@andiasistencia.com.co</a:t>
              </a:r>
            </a:p>
            <a:p>
              <a:pPr lvl="0" algn="ctr" defTabSz="622300">
                <a:lnSpc>
                  <a:spcPct val="90000"/>
                </a:lnSpc>
                <a:spcAft>
                  <a:spcPct val="35000"/>
                </a:spcAft>
              </a:pPr>
              <a:r>
                <a:rPr lang="es-CO" sz="1200" dirty="0" smtClean="0">
                  <a:solidFill>
                    <a:schemeClr val="tx1"/>
                  </a:solidFill>
                </a:rPr>
                <a:t>Valozad@andiasisntencia.com.co</a:t>
              </a:r>
              <a:endParaRPr lang="es-CO" sz="1400" kern="1200" dirty="0"/>
            </a:p>
          </p:txBody>
        </p:sp>
      </p:grpSp>
    </p:spTree>
    <p:extLst>
      <p:ext uri="{BB962C8B-B14F-4D97-AF65-F5344CB8AC3E}">
        <p14:creationId xmlns:p14="http://schemas.microsoft.com/office/powerpoint/2010/main" xmlns="" val="19173393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6666415" y="2708920"/>
            <a:ext cx="2184071" cy="2424670"/>
          </a:xfrm>
          <a:prstGeom prst="roundRect">
            <a:avLst/>
          </a:prstGeom>
          <a:ln/>
        </p:spPr>
        <p:style>
          <a:lnRef idx="0">
            <a:schemeClr val="accent5"/>
          </a:lnRef>
          <a:fillRef idx="3">
            <a:schemeClr val="accent5"/>
          </a:fillRef>
          <a:effectRef idx="3">
            <a:schemeClr val="accent5"/>
          </a:effectRef>
          <a:fontRef idx="minor">
            <a:schemeClr val="lt1"/>
          </a:fontRef>
        </p:style>
      </p:sp>
      <p:graphicFrame>
        <p:nvGraphicFramePr>
          <p:cNvPr id="3" name="2 Diagrama"/>
          <p:cNvGraphicFramePr/>
          <p:nvPr>
            <p:extLst>
              <p:ext uri="{D42A27DB-BD31-4B8C-83A1-F6EECF244321}">
                <p14:modId xmlns:p14="http://schemas.microsoft.com/office/powerpoint/2010/main" xmlns="" val="2667435921"/>
              </p:ext>
            </p:extLst>
          </p:nvPr>
        </p:nvGraphicFramePr>
        <p:xfrm>
          <a:off x="561708" y="1700808"/>
          <a:ext cx="6139359"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CuadroTexto"/>
          <p:cNvSpPr txBox="1"/>
          <p:nvPr/>
        </p:nvSpPr>
        <p:spPr>
          <a:xfrm>
            <a:off x="6944226" y="3140968"/>
            <a:ext cx="1782860" cy="1384995"/>
          </a:xfrm>
          <a:prstGeom prst="rect">
            <a:avLst/>
          </a:prstGeom>
          <a:noFill/>
        </p:spPr>
        <p:txBody>
          <a:bodyPr wrap="none" lIns="91440" tIns="45720" rIns="91440" bIns="45720">
            <a:spAutoFit/>
          </a:bodyPr>
          <a:lstStyle/>
          <a:p>
            <a:pPr algn="ctr" fontAlgn="auto">
              <a:spcBef>
                <a:spcPts val="0"/>
              </a:spcBef>
              <a:spcAft>
                <a:spcPts val="0"/>
              </a:spcAft>
              <a:defRPr/>
            </a:pPr>
            <a:r>
              <a:rPr lang="es-MX" sz="2800" b="1" kern="0" dirty="0">
                <a:solidFill>
                  <a:srgbClr val="FFFFFF"/>
                </a:solidFill>
                <a:effectLst>
                  <a:outerShdw blurRad="38100" dist="38100" dir="2700000" algn="tl">
                    <a:srgbClr val="000000">
                      <a:alpha val="43137"/>
                    </a:srgbClr>
                  </a:outerShdw>
                </a:effectLst>
                <a:latin typeface="Verdana" pitchFamily="34" charset="0"/>
              </a:rPr>
              <a:t>Fin </a:t>
            </a:r>
          </a:p>
          <a:p>
            <a:pPr algn="ctr" fontAlgn="auto">
              <a:spcBef>
                <a:spcPts val="0"/>
              </a:spcBef>
              <a:spcAft>
                <a:spcPts val="0"/>
              </a:spcAft>
              <a:defRPr/>
            </a:pPr>
            <a:r>
              <a:rPr lang="es-MX" sz="2800" b="1" kern="0" dirty="0">
                <a:solidFill>
                  <a:srgbClr val="FFFFFF"/>
                </a:solidFill>
                <a:effectLst>
                  <a:outerShdw blurRad="38100" dist="38100" dir="2700000" algn="tl">
                    <a:srgbClr val="000000">
                      <a:alpha val="43137"/>
                    </a:srgbClr>
                  </a:outerShdw>
                </a:effectLst>
                <a:latin typeface="Verdana" pitchFamily="34" charset="0"/>
              </a:rPr>
              <a:t>del </a:t>
            </a:r>
          </a:p>
          <a:p>
            <a:pPr algn="ctr" fontAlgn="auto">
              <a:spcBef>
                <a:spcPts val="0"/>
              </a:spcBef>
              <a:spcAft>
                <a:spcPts val="0"/>
              </a:spcAft>
              <a:defRPr/>
            </a:pPr>
            <a:r>
              <a:rPr lang="es-MX" sz="2800" b="1" kern="0" dirty="0">
                <a:solidFill>
                  <a:srgbClr val="FFFFFF"/>
                </a:solidFill>
                <a:effectLst>
                  <a:outerShdw blurRad="38100" dist="38100" dir="2700000" algn="tl">
                    <a:srgbClr val="000000">
                      <a:alpha val="43137"/>
                    </a:srgbClr>
                  </a:outerShdw>
                </a:effectLst>
                <a:latin typeface="Verdana" pitchFamily="34" charset="0"/>
              </a:rPr>
              <a:t>Proceso</a:t>
            </a:r>
            <a:endParaRPr lang="es-CO" sz="2800" b="1" kern="0" dirty="0">
              <a:solidFill>
                <a:srgbClr val="FFFFFF"/>
              </a:solidFill>
              <a:effectLst>
                <a:outerShdw blurRad="38100" dist="38100" dir="2700000" algn="tl">
                  <a:srgbClr val="000000">
                    <a:alpha val="43137"/>
                  </a:srgbClr>
                </a:outerShdw>
              </a:effectLst>
              <a:latin typeface="Verdana" pitchFamily="34" charset="0"/>
            </a:endParaRPr>
          </a:p>
        </p:txBody>
      </p:sp>
      <p:pic>
        <p:nvPicPr>
          <p:cNvPr id="5" name="Picture 2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696200" y="533400"/>
            <a:ext cx="1030886" cy="7553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2"/>
          <p:cNvSpPr txBox="1">
            <a:spLocks noChangeArrowheads="1"/>
          </p:cNvSpPr>
          <p:nvPr/>
        </p:nvSpPr>
        <p:spPr bwMode="white">
          <a:xfrm>
            <a:off x="1187624" y="521444"/>
            <a:ext cx="6248400" cy="1407368"/>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eaLnBrk="1" hangingPunct="1">
              <a:lnSpc>
                <a:spcPct val="90000"/>
              </a:lnSpc>
            </a:pPr>
            <a:r>
              <a:rPr lang="es-MX" sz="2900" b="1" dirty="0">
                <a:solidFill>
                  <a:schemeClr val="accent1"/>
                </a:solidFill>
              </a:rPr>
              <a:t/>
            </a:r>
            <a:br>
              <a:rPr lang="es-MX" sz="2900" b="1" dirty="0">
                <a:solidFill>
                  <a:schemeClr val="accent1"/>
                </a:solidFill>
              </a:rPr>
            </a:br>
            <a:r>
              <a:rPr lang="es-MX" sz="3200" b="1" dirty="0">
                <a:solidFill>
                  <a:schemeClr val="accent6">
                    <a:lumMod val="75000"/>
                  </a:schemeClr>
                </a:solidFill>
                <a:effectLst>
                  <a:outerShdw blurRad="38100" dist="38100" dir="2700000" algn="tl">
                    <a:srgbClr val="000000">
                      <a:alpha val="43137"/>
                    </a:srgbClr>
                  </a:outerShdw>
                </a:effectLst>
                <a:latin typeface="+mn-lt"/>
              </a:rPr>
              <a:t>Proceso General de Indemnizaciones - Pagos</a:t>
            </a:r>
            <a:r>
              <a:rPr lang="es-MX" sz="2900" b="1" dirty="0">
                <a:solidFill>
                  <a:schemeClr val="accent1"/>
                </a:solidFill>
              </a:rPr>
              <a:t/>
            </a:r>
            <a:br>
              <a:rPr lang="es-MX" sz="2900" b="1" dirty="0">
                <a:solidFill>
                  <a:schemeClr val="accent1"/>
                </a:solidFill>
              </a:rPr>
            </a:br>
            <a:endParaRPr lang="es-ES" sz="2900" b="1" dirty="0">
              <a:solidFill>
                <a:schemeClr val="accent1"/>
              </a:solidFill>
            </a:endParaRPr>
          </a:p>
        </p:txBody>
      </p:sp>
      <p:pic>
        <p:nvPicPr>
          <p:cNvPr id="13314"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23528"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563410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4 Marcador de contenido"/>
          <p:cNvGraphicFramePr>
            <a:graphicFrameLocks/>
          </p:cNvGraphicFramePr>
          <p:nvPr>
            <p:extLst>
              <p:ext uri="{D42A27DB-BD31-4B8C-83A1-F6EECF244321}">
                <p14:modId xmlns:p14="http://schemas.microsoft.com/office/powerpoint/2010/main" xmlns="" val="1038906039"/>
              </p:ext>
            </p:extLst>
          </p:nvPr>
        </p:nvGraphicFramePr>
        <p:xfrm>
          <a:off x="762000" y="1196752"/>
          <a:ext cx="5029200" cy="4775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2 Grupo"/>
          <p:cNvGrpSpPr/>
          <p:nvPr/>
        </p:nvGrpSpPr>
        <p:grpSpPr>
          <a:xfrm>
            <a:off x="5964157" y="1340766"/>
            <a:ext cx="2819401" cy="4276335"/>
            <a:chOff x="2435196" y="2368189"/>
            <a:chExt cx="4486657" cy="1813887"/>
          </a:xfrm>
          <a:scene3d>
            <a:camera prst="orthographicFront">
              <a:rot lat="0" lon="0" rev="0"/>
            </a:camera>
            <a:lightRig rig="contrasting" dir="t">
              <a:rot lat="0" lon="0" rev="1200000"/>
            </a:lightRig>
          </a:scene3d>
        </p:grpSpPr>
        <p:sp>
          <p:nvSpPr>
            <p:cNvPr id="4" name="3 Redondear rectángulo de esquina del mismo lado"/>
            <p:cNvSpPr/>
            <p:nvPr/>
          </p:nvSpPr>
          <p:spPr>
            <a:xfrm rot="5400000">
              <a:off x="3771580" y="1031805"/>
              <a:ext cx="1813887" cy="4486656"/>
            </a:xfrm>
            <a:prstGeom prst="round2SameRect">
              <a:avLst/>
            </a:prstGeom>
            <a:sp3d contourW="19050" prstMaterial="metal">
              <a:bevelT w="88900" h="203200"/>
              <a:bevelB w="165100" h="254000"/>
            </a:sp3d>
          </p:spPr>
          <p:style>
            <a:lnRef idx="0">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 name="Redondear rectángulo de esquina del mismo lado 4"/>
            <p:cNvSpPr/>
            <p:nvPr/>
          </p:nvSpPr>
          <p:spPr>
            <a:xfrm>
              <a:off x="2523744" y="2456736"/>
              <a:ext cx="4398109" cy="163679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CO" sz="1600" kern="1200" dirty="0" smtClean="0"/>
                <a:t>Información de pago de reclamación.</a:t>
              </a:r>
              <a:endParaRPr lang="es-CO" sz="1600" kern="1200" dirty="0"/>
            </a:p>
            <a:p>
              <a:pPr marL="171450" lvl="1" indent="-171450" algn="l" defTabSz="711200">
                <a:lnSpc>
                  <a:spcPct val="90000"/>
                </a:lnSpc>
                <a:spcBef>
                  <a:spcPct val="0"/>
                </a:spcBef>
                <a:spcAft>
                  <a:spcPct val="15000"/>
                </a:spcAft>
                <a:buChar char="••"/>
              </a:pPr>
              <a:r>
                <a:rPr lang="es-CO" sz="1600" kern="1200" dirty="0" smtClean="0"/>
                <a:t>Envío carta de objeción simultáneamente corredor  y/o beneficiario.</a:t>
              </a:r>
              <a:endParaRPr lang="es-CO" sz="1600" kern="1200" dirty="0"/>
            </a:p>
            <a:p>
              <a:pPr marL="171450" lvl="1" indent="-171450" algn="l" defTabSz="711200">
                <a:lnSpc>
                  <a:spcPct val="90000"/>
                </a:lnSpc>
                <a:spcBef>
                  <a:spcPct val="0"/>
                </a:spcBef>
                <a:spcAft>
                  <a:spcPct val="15000"/>
                </a:spcAft>
                <a:buChar char="••"/>
              </a:pPr>
              <a:r>
                <a:rPr lang="es-CO" sz="1600" kern="1200" dirty="0" smtClean="0"/>
                <a:t>Envío carta de solicitud de documentos simultáneamente corredor y/o asegurado</a:t>
              </a:r>
              <a:r>
                <a:rPr lang="es-CO" sz="1400" kern="1200" dirty="0" smtClean="0"/>
                <a:t>.</a:t>
              </a:r>
              <a:endParaRPr lang="es-CO" sz="1400" kern="1200" dirty="0"/>
            </a:p>
            <a:p>
              <a:pPr marL="171450" lvl="1" indent="-171450" algn="l" defTabSz="711200">
                <a:lnSpc>
                  <a:spcPct val="90000"/>
                </a:lnSpc>
                <a:spcBef>
                  <a:spcPct val="0"/>
                </a:spcBef>
                <a:spcAft>
                  <a:spcPct val="15000"/>
                </a:spcAft>
                <a:buChar char="••"/>
              </a:pPr>
              <a:endParaRPr lang="es-CO" sz="1400" kern="1200" dirty="0"/>
            </a:p>
          </p:txBody>
        </p:sp>
      </p:grpSp>
      <p:sp>
        <p:nvSpPr>
          <p:cNvPr id="7" name="6 Rectángulo"/>
          <p:cNvSpPr/>
          <p:nvPr/>
        </p:nvSpPr>
        <p:spPr>
          <a:xfrm>
            <a:off x="755576" y="476672"/>
            <a:ext cx="4608512" cy="584775"/>
          </a:xfrm>
          <a:prstGeom prst="rect">
            <a:avLst/>
          </a:prstGeom>
        </p:spPr>
        <p:txBody>
          <a:bodyPr wrap="square">
            <a:spAutoFit/>
          </a:bodyPr>
          <a:lstStyle/>
          <a:p>
            <a:pPr lvl="0"/>
            <a:r>
              <a:rPr lang="es-CO" sz="3200" b="1" dirty="0">
                <a:solidFill>
                  <a:srgbClr val="F79646">
                    <a:lumMod val="75000"/>
                  </a:srgbClr>
                </a:solidFill>
                <a:effectLst>
                  <a:outerShdw blurRad="38100" dist="38100" dir="2700000" algn="tl">
                    <a:srgbClr val="000000">
                      <a:alpha val="43137"/>
                    </a:srgbClr>
                  </a:outerShdw>
                </a:effectLst>
              </a:rPr>
              <a:t>Tiempos de servicio</a:t>
            </a:r>
          </a:p>
        </p:txBody>
      </p:sp>
      <p:pic>
        <p:nvPicPr>
          <p:cNvPr id="2560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87983" y="6093295"/>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9222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P:\Colombia\ACE Image\IMAGENES\Nuevas\15527705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2633" y="1628800"/>
            <a:ext cx="5442049" cy="31976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xmlns="">
                <a:solidFill>
                  <a:srgbClr val="FFFFFF"/>
                </a:solidFill>
              </a14:hiddenFill>
            </a:ext>
          </a:extLst>
        </p:spPr>
      </p:pic>
      <p:graphicFrame>
        <p:nvGraphicFramePr>
          <p:cNvPr id="3" name="4 Marcador de contenido"/>
          <p:cNvGraphicFramePr>
            <a:graphicFrameLocks/>
          </p:cNvGraphicFramePr>
          <p:nvPr>
            <p:extLst>
              <p:ext uri="{D42A27DB-BD31-4B8C-83A1-F6EECF244321}">
                <p14:modId xmlns:p14="http://schemas.microsoft.com/office/powerpoint/2010/main" xmlns="" val="3516185262"/>
              </p:ext>
            </p:extLst>
          </p:nvPr>
        </p:nvGraphicFramePr>
        <p:xfrm>
          <a:off x="1835696" y="1628800"/>
          <a:ext cx="6568008"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626"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921061" y="548679"/>
            <a:ext cx="5145191" cy="584775"/>
          </a:xfrm>
          <a:prstGeom prst="rect">
            <a:avLst/>
          </a:prstGeom>
        </p:spPr>
        <p:txBody>
          <a:bodyPr wrap="none">
            <a:spAutoFit/>
          </a:bodyPr>
          <a:lstStyle/>
          <a:p>
            <a:r>
              <a:rPr lang="es-CO" sz="3200" b="1" dirty="0">
                <a:solidFill>
                  <a:srgbClr val="F79646">
                    <a:lumMod val="75000"/>
                  </a:srgbClr>
                </a:solidFill>
                <a:effectLst>
                  <a:outerShdw blurRad="38100" dist="38100" dir="2700000" algn="tl">
                    <a:srgbClr val="000000">
                      <a:alpha val="43137"/>
                    </a:srgbClr>
                  </a:outerShdw>
                </a:effectLst>
              </a:rPr>
              <a:t>Líneas de Atención al Cliente </a:t>
            </a:r>
          </a:p>
        </p:txBody>
      </p:sp>
    </p:spTree>
    <p:extLst>
      <p:ext uri="{BB962C8B-B14F-4D97-AF65-F5344CB8AC3E}">
        <p14:creationId xmlns:p14="http://schemas.microsoft.com/office/powerpoint/2010/main" xmlns="" val="38869802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P:\Colombia\ACE Image\IMAGENES\Nuevas\15527705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1849" y="1476970"/>
            <a:ext cx="5932967" cy="34861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xmlns="">
                <a:solidFill>
                  <a:srgbClr val="FFFFFF"/>
                </a:solidFill>
              </a14:hiddenFill>
            </a:ext>
          </a:extLst>
        </p:spPr>
      </p:pic>
      <p:graphicFrame>
        <p:nvGraphicFramePr>
          <p:cNvPr id="3" name="4 Marcador de contenido"/>
          <p:cNvGraphicFramePr>
            <a:graphicFrameLocks/>
          </p:cNvGraphicFramePr>
          <p:nvPr>
            <p:extLst>
              <p:ext uri="{D42A27DB-BD31-4B8C-83A1-F6EECF244321}">
                <p14:modId xmlns:p14="http://schemas.microsoft.com/office/powerpoint/2010/main" xmlns="" val="3109785897"/>
              </p:ext>
            </p:extLst>
          </p:nvPr>
        </p:nvGraphicFramePr>
        <p:xfrm>
          <a:off x="1344266" y="939110"/>
          <a:ext cx="72390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650"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11849"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1979712" y="404664"/>
            <a:ext cx="5968109" cy="584775"/>
          </a:xfrm>
          <a:prstGeom prst="rect">
            <a:avLst/>
          </a:prstGeom>
        </p:spPr>
        <p:txBody>
          <a:bodyPr wrap="none">
            <a:spAutoFit/>
          </a:bodyPr>
          <a:lstStyle/>
          <a:p>
            <a:r>
              <a:rPr lang="es-CO" sz="3200" b="1" dirty="0">
                <a:solidFill>
                  <a:srgbClr val="F79646">
                    <a:lumMod val="75000"/>
                  </a:srgbClr>
                </a:solidFill>
                <a:effectLst>
                  <a:outerShdw blurRad="38100" dist="38100" dir="2700000" algn="tl">
                    <a:srgbClr val="000000">
                      <a:alpha val="43137"/>
                    </a:srgbClr>
                  </a:outerShdw>
                </a:effectLst>
              </a:rPr>
              <a:t>Oficinas ACE Seguros en Colombia</a:t>
            </a:r>
          </a:p>
        </p:txBody>
      </p:sp>
    </p:spTree>
    <p:extLst>
      <p:ext uri="{BB962C8B-B14F-4D97-AF65-F5344CB8AC3E}">
        <p14:creationId xmlns:p14="http://schemas.microsoft.com/office/powerpoint/2010/main" xmlns="" val="33937650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827088" y="2402056"/>
            <a:ext cx="7633344" cy="1261884"/>
          </a:xfrm>
          <a:prstGeom prst="rect">
            <a:avLst/>
          </a:prstGeom>
          <a:noFill/>
          <a:ln w="9525">
            <a:noFill/>
            <a:miter lim="800000"/>
            <a:headEnd/>
            <a:tailEnd/>
          </a:ln>
          <a:effectLst/>
        </p:spPr>
        <p:txBody>
          <a:bodyPr wrap="square" anchor="ctr">
            <a:spAutoFit/>
          </a:bodyPr>
          <a:lstStyle/>
          <a:p>
            <a:pPr algn="ctr">
              <a:defRPr/>
            </a:pPr>
            <a:r>
              <a:rPr lang="es-CO" sz="4400" dirty="0" smtClean="0">
                <a:solidFill>
                  <a:srgbClr val="005C2A"/>
                </a:solidFill>
                <a:effectLst>
                  <a:outerShdw blurRad="38100" dist="38100" dir="2700000" algn="tl">
                    <a:srgbClr val="000000">
                      <a:alpha val="43137"/>
                    </a:srgbClr>
                  </a:outerShdw>
                </a:effectLst>
              </a:rPr>
              <a:t>GRACIAS!!</a:t>
            </a:r>
            <a:endParaRPr lang="es-CO" sz="4000" dirty="0">
              <a:solidFill>
                <a:srgbClr val="005C2A"/>
              </a:solidFill>
              <a:effectLst>
                <a:outerShdw blurRad="38100" dist="38100" dir="2700000" algn="tl">
                  <a:srgbClr val="000000">
                    <a:alpha val="43137"/>
                  </a:srgbClr>
                </a:outerShdw>
              </a:effectLst>
            </a:endParaRPr>
          </a:p>
          <a:p>
            <a:pPr algn="ctr">
              <a:defRPr/>
            </a:pPr>
            <a:endParaRPr lang="es-CO" sz="3200" b="1" dirty="0" smtClean="0">
              <a:solidFill>
                <a:schemeClr val="accent6">
                  <a:lumMod val="75000"/>
                </a:schemeClr>
              </a:solidFill>
              <a:effectLst>
                <a:outerShdw blurRad="38100" dist="38100" dir="2700000" algn="tl">
                  <a:srgbClr val="000000">
                    <a:alpha val="43137"/>
                  </a:srgbClr>
                </a:outerShdw>
              </a:effectLst>
            </a:endParaRPr>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3957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862635276"/>
              </p:ext>
            </p:extLst>
          </p:nvPr>
        </p:nvGraphicFramePr>
        <p:xfrm>
          <a:off x="931763" y="1015058"/>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1 Título"/>
          <p:cNvSpPr txBox="1">
            <a:spLocks/>
          </p:cNvSpPr>
          <p:nvPr/>
        </p:nvSpPr>
        <p:spPr bwMode="auto">
          <a:xfrm>
            <a:off x="582439" y="560562"/>
            <a:ext cx="7632848" cy="454496"/>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900" b="1">
                <a:solidFill>
                  <a:schemeClr val="accent1"/>
                </a:solidFill>
                <a:latin typeface="+mj-lt"/>
                <a:ea typeface="+mj-ea"/>
                <a:cs typeface="+mj-cs"/>
              </a:defRPr>
            </a:lvl1pPr>
            <a:lvl2pPr algn="l" rtl="0" eaLnBrk="0" fontAlgn="base" hangingPunct="0">
              <a:lnSpc>
                <a:spcPct val="90000"/>
              </a:lnSpc>
              <a:spcBef>
                <a:spcPct val="0"/>
              </a:spcBef>
              <a:spcAft>
                <a:spcPct val="0"/>
              </a:spcAft>
              <a:defRPr sz="2900" b="1">
                <a:solidFill>
                  <a:schemeClr val="accent1"/>
                </a:solidFill>
                <a:latin typeface="News Gothic" pitchFamily="34" charset="0"/>
              </a:defRPr>
            </a:lvl2pPr>
            <a:lvl3pPr algn="l" rtl="0" eaLnBrk="0" fontAlgn="base" hangingPunct="0">
              <a:lnSpc>
                <a:spcPct val="90000"/>
              </a:lnSpc>
              <a:spcBef>
                <a:spcPct val="0"/>
              </a:spcBef>
              <a:spcAft>
                <a:spcPct val="0"/>
              </a:spcAft>
              <a:defRPr sz="2900" b="1">
                <a:solidFill>
                  <a:schemeClr val="accent1"/>
                </a:solidFill>
                <a:latin typeface="News Gothic" pitchFamily="34" charset="0"/>
              </a:defRPr>
            </a:lvl3pPr>
            <a:lvl4pPr algn="l" rtl="0" eaLnBrk="0" fontAlgn="base" hangingPunct="0">
              <a:lnSpc>
                <a:spcPct val="90000"/>
              </a:lnSpc>
              <a:spcBef>
                <a:spcPct val="0"/>
              </a:spcBef>
              <a:spcAft>
                <a:spcPct val="0"/>
              </a:spcAft>
              <a:defRPr sz="2900" b="1">
                <a:solidFill>
                  <a:schemeClr val="accent1"/>
                </a:solidFill>
                <a:latin typeface="News Gothic" pitchFamily="34" charset="0"/>
              </a:defRPr>
            </a:lvl4pPr>
            <a:lvl5pPr algn="l" rtl="0" eaLnBrk="0" fontAlgn="base" hangingPunct="0">
              <a:lnSpc>
                <a:spcPct val="90000"/>
              </a:lnSpc>
              <a:spcBef>
                <a:spcPct val="0"/>
              </a:spcBef>
              <a:spcAft>
                <a:spcPct val="0"/>
              </a:spcAft>
              <a:defRPr sz="2900" b="1">
                <a:solidFill>
                  <a:schemeClr val="accent1"/>
                </a:solidFill>
                <a:latin typeface="News Gothic" pitchFamily="34" charset="0"/>
              </a:defRPr>
            </a:lvl5pPr>
            <a:lvl6pPr marL="457200" algn="l" rtl="0" fontAlgn="base">
              <a:lnSpc>
                <a:spcPct val="90000"/>
              </a:lnSpc>
              <a:spcBef>
                <a:spcPct val="0"/>
              </a:spcBef>
              <a:spcAft>
                <a:spcPct val="0"/>
              </a:spcAft>
              <a:defRPr sz="2900" b="1">
                <a:solidFill>
                  <a:schemeClr val="accent1"/>
                </a:solidFill>
                <a:latin typeface="News Gothic" pitchFamily="34" charset="0"/>
              </a:defRPr>
            </a:lvl6pPr>
            <a:lvl7pPr marL="914400" algn="l" rtl="0" fontAlgn="base">
              <a:lnSpc>
                <a:spcPct val="90000"/>
              </a:lnSpc>
              <a:spcBef>
                <a:spcPct val="0"/>
              </a:spcBef>
              <a:spcAft>
                <a:spcPct val="0"/>
              </a:spcAft>
              <a:defRPr sz="2900" b="1">
                <a:solidFill>
                  <a:schemeClr val="accent1"/>
                </a:solidFill>
                <a:latin typeface="News Gothic" pitchFamily="34" charset="0"/>
              </a:defRPr>
            </a:lvl7pPr>
            <a:lvl8pPr marL="1371600" algn="l" rtl="0" fontAlgn="base">
              <a:lnSpc>
                <a:spcPct val="90000"/>
              </a:lnSpc>
              <a:spcBef>
                <a:spcPct val="0"/>
              </a:spcBef>
              <a:spcAft>
                <a:spcPct val="0"/>
              </a:spcAft>
              <a:defRPr sz="2900" b="1">
                <a:solidFill>
                  <a:schemeClr val="accent1"/>
                </a:solidFill>
                <a:latin typeface="News Gothic" pitchFamily="34" charset="0"/>
              </a:defRPr>
            </a:lvl8pPr>
            <a:lvl9pPr marL="1828800" algn="l" rtl="0" fontAlgn="base">
              <a:lnSpc>
                <a:spcPct val="90000"/>
              </a:lnSpc>
              <a:spcBef>
                <a:spcPct val="0"/>
              </a:spcBef>
              <a:spcAft>
                <a:spcPct val="0"/>
              </a:spcAft>
              <a:defRPr sz="2900" b="1">
                <a:solidFill>
                  <a:schemeClr val="accent1"/>
                </a:solidFill>
                <a:latin typeface="News Gothic" pitchFamily="34" charset="0"/>
              </a:defRPr>
            </a:lvl9pPr>
          </a:lstStyle>
          <a:p>
            <a:r>
              <a:rPr lang="es-CO" altLang="es-CO" sz="3200" dirty="0">
                <a:solidFill>
                  <a:schemeClr val="accent6">
                    <a:lumMod val="75000"/>
                  </a:schemeClr>
                </a:solidFill>
                <a:effectLst>
                  <a:outerShdw blurRad="38100" dist="38100" dir="2700000" algn="tl">
                    <a:srgbClr val="000000">
                      <a:alpha val="43137"/>
                    </a:srgbClr>
                  </a:outerShdw>
                </a:effectLst>
                <a:latin typeface="+mn-lt"/>
                <a:ea typeface="+mn-ea"/>
                <a:cs typeface="+mn-cs"/>
              </a:rPr>
              <a:t>Documentos </a:t>
            </a:r>
            <a:r>
              <a:rPr lang="es-CO" altLang="es-CO" sz="3200" dirty="0" smtClean="0">
                <a:solidFill>
                  <a:schemeClr val="accent6">
                    <a:lumMod val="75000"/>
                  </a:schemeClr>
                </a:solidFill>
                <a:effectLst>
                  <a:outerShdw blurRad="38100" dist="38100" dir="2700000" algn="tl">
                    <a:srgbClr val="000000">
                      <a:alpha val="43137"/>
                    </a:srgbClr>
                  </a:outerShdw>
                </a:effectLst>
                <a:latin typeface="+mn-lt"/>
                <a:ea typeface="+mn-ea"/>
                <a:cs typeface="+mn-cs"/>
              </a:rPr>
              <a:t>sugeridos en caso de siniestro</a:t>
            </a:r>
            <a:endParaRPr lang="es-CO" sz="3200" dirty="0">
              <a:solidFill>
                <a:schemeClr val="accent6">
                  <a:lumMod val="75000"/>
                </a:schemeClr>
              </a:solidFill>
              <a:effectLst>
                <a:outerShdw blurRad="38100" dist="38100" dir="2700000" algn="tl">
                  <a:srgbClr val="000000">
                    <a:alpha val="43137"/>
                  </a:srgbClr>
                </a:outerShdw>
              </a:effectLst>
              <a:latin typeface="+mn-lt"/>
              <a:ea typeface="+mn-ea"/>
              <a:cs typeface="+mn-cs"/>
            </a:endParaRPr>
          </a:p>
        </p:txBody>
      </p:sp>
      <p:pic>
        <p:nvPicPr>
          <p:cNvPr id="1433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8200" y="6057254"/>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CuadroTexto"/>
          <p:cNvSpPr txBox="1"/>
          <p:nvPr/>
        </p:nvSpPr>
        <p:spPr>
          <a:xfrm>
            <a:off x="582439" y="4915656"/>
            <a:ext cx="7776864" cy="1477328"/>
          </a:xfrm>
          <a:prstGeom prst="rect">
            <a:avLst/>
          </a:prstGeom>
          <a:noFill/>
        </p:spPr>
        <p:txBody>
          <a:bodyPr wrap="square" rtlCol="0">
            <a:spAutoFit/>
          </a:bodyPr>
          <a:lstStyle/>
          <a:p>
            <a:pPr algn="just"/>
            <a:r>
              <a:rPr lang="es-CO" dirty="0" smtClean="0"/>
              <a:t>*ACE Seguros indemnizará el 100% del valor asegurado a la primera persona que           acredite la calidad de beneficiario.</a:t>
            </a:r>
          </a:p>
          <a:p>
            <a:pPr algn="just"/>
            <a:r>
              <a:rPr lang="es-CO" dirty="0" smtClean="0"/>
              <a:t>*En </a:t>
            </a:r>
            <a:r>
              <a:rPr lang="es-CO" dirty="0"/>
              <a:t>caso de requerir información adicional, ACE Seguros informará a los </a:t>
            </a:r>
            <a:r>
              <a:rPr lang="es-CO" dirty="0" smtClean="0"/>
              <a:t>beneficiarios.</a:t>
            </a:r>
            <a:endParaRPr lang="es-CO" dirty="0"/>
          </a:p>
          <a:p>
            <a:endParaRPr lang="es-CO" dirty="0"/>
          </a:p>
        </p:txBody>
      </p:sp>
    </p:spTree>
    <p:extLst>
      <p:ext uri="{BB962C8B-B14F-4D97-AF65-F5344CB8AC3E}">
        <p14:creationId xmlns:p14="http://schemas.microsoft.com/office/powerpoint/2010/main" xmlns="" val="2434712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CuadroTexto"/>
          <p:cNvSpPr txBox="1"/>
          <p:nvPr/>
        </p:nvSpPr>
        <p:spPr>
          <a:xfrm>
            <a:off x="675580" y="2348879"/>
            <a:ext cx="7992888" cy="1323439"/>
          </a:xfrm>
          <a:prstGeom prst="rect">
            <a:avLst/>
          </a:prstGeom>
          <a:noFill/>
        </p:spPr>
        <p:txBody>
          <a:bodyPr wrap="square" rtlCol="0">
            <a:spAutoFit/>
          </a:bodyPr>
          <a:lstStyle/>
          <a:p>
            <a:pPr lvl="0" algn="ctr">
              <a:defRPr/>
            </a:pPr>
            <a:r>
              <a:rPr lang="es-CO" sz="4000" b="1" dirty="0" smtClean="0">
                <a:solidFill>
                  <a:schemeClr val="accent6">
                    <a:lumMod val="75000"/>
                  </a:schemeClr>
                </a:solidFill>
                <a:effectLst>
                  <a:outerShdw blurRad="38100" dist="38100" dir="2700000" algn="tl">
                    <a:srgbClr val="000000">
                      <a:alpha val="43137"/>
                    </a:srgbClr>
                  </a:outerShdw>
                </a:effectLst>
              </a:rPr>
              <a:t>Póliza de Accidentes Personales con </a:t>
            </a:r>
            <a:r>
              <a:rPr lang="es-CO" sz="4000" b="1" dirty="0">
                <a:solidFill>
                  <a:schemeClr val="accent6">
                    <a:lumMod val="75000"/>
                  </a:schemeClr>
                </a:solidFill>
                <a:effectLst>
                  <a:outerShdw blurRad="38100" dist="38100" dir="2700000" algn="tl">
                    <a:srgbClr val="000000">
                      <a:alpha val="43137"/>
                    </a:srgbClr>
                  </a:outerShdw>
                </a:effectLst>
              </a:rPr>
              <a:t>Cobertura de </a:t>
            </a:r>
            <a:r>
              <a:rPr lang="es-CO" sz="4000" b="1" dirty="0" smtClean="0">
                <a:solidFill>
                  <a:schemeClr val="accent6">
                    <a:lumMod val="75000"/>
                  </a:schemeClr>
                </a:solidFill>
                <a:effectLst>
                  <a:outerShdw blurRad="38100" dist="38100" dir="2700000" algn="tl">
                    <a:srgbClr val="000000">
                      <a:alpha val="43137"/>
                    </a:srgbClr>
                  </a:outerShdw>
                </a:effectLst>
              </a:rPr>
              <a:t>Medicamentos</a:t>
            </a:r>
            <a:endParaRPr lang="es-CO" sz="4000" dirty="0"/>
          </a:p>
        </p:txBody>
      </p:sp>
    </p:spTree>
    <p:extLst>
      <p:ext uri="{BB962C8B-B14F-4D97-AF65-F5344CB8AC3E}">
        <p14:creationId xmlns:p14="http://schemas.microsoft.com/office/powerpoint/2010/main" xmlns="" val="1323427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539329"/>
            <a:ext cx="8496944" cy="584775"/>
          </a:xfrm>
          <a:prstGeom prst="rect">
            <a:avLst/>
          </a:prstGeom>
          <a:noFill/>
        </p:spPr>
        <p:txBody>
          <a:bodyPr wrap="square" rtlCol="0">
            <a:spAutoFit/>
          </a:bodyPr>
          <a:lstStyle/>
          <a:p>
            <a:pPr marL="457200" lvl="0" indent="-457200">
              <a:buFont typeface="Wingdings" pitchFamily="2" charset="2"/>
              <a:buChar char="v"/>
              <a:defRPr/>
            </a:pPr>
            <a:r>
              <a:rPr lang="es-CO" sz="3200" b="1" dirty="0" smtClean="0">
                <a:solidFill>
                  <a:schemeClr val="accent6">
                    <a:lumMod val="75000"/>
                  </a:schemeClr>
                </a:solidFill>
                <a:effectLst>
                  <a:outerShdw blurRad="38100" dist="38100" dir="2700000" algn="tl">
                    <a:srgbClr val="000000">
                      <a:alpha val="43137"/>
                    </a:srgbClr>
                  </a:outerShdw>
                </a:effectLst>
              </a:rPr>
              <a:t>AP con </a:t>
            </a:r>
            <a:r>
              <a:rPr lang="es-CO" sz="3200" b="1" dirty="0">
                <a:solidFill>
                  <a:schemeClr val="accent6">
                    <a:lumMod val="75000"/>
                  </a:schemeClr>
                </a:solidFill>
                <a:effectLst>
                  <a:outerShdw blurRad="38100" dist="38100" dir="2700000" algn="tl">
                    <a:srgbClr val="000000">
                      <a:alpha val="43137"/>
                    </a:srgbClr>
                  </a:outerShdw>
                </a:effectLst>
              </a:rPr>
              <a:t>Cobertura de </a:t>
            </a:r>
            <a:r>
              <a:rPr lang="es-CO" sz="3200" b="1" dirty="0" smtClean="0">
                <a:solidFill>
                  <a:schemeClr val="accent6">
                    <a:lumMod val="75000"/>
                  </a:schemeClr>
                </a:solidFill>
                <a:effectLst>
                  <a:outerShdw blurRad="38100" dist="38100" dir="2700000" algn="tl">
                    <a:srgbClr val="000000">
                      <a:alpha val="43137"/>
                    </a:srgbClr>
                  </a:outerShdw>
                </a:effectLst>
              </a:rPr>
              <a:t>Medicamentos</a:t>
            </a:r>
            <a:endParaRPr lang="es-CO" sz="3200" dirty="0"/>
          </a:p>
        </p:txBody>
      </p:sp>
      <p:graphicFrame>
        <p:nvGraphicFramePr>
          <p:cNvPr id="3" name="2 Tabla"/>
          <p:cNvGraphicFramePr>
            <a:graphicFrameLocks noGrp="1"/>
          </p:cNvGraphicFramePr>
          <p:nvPr>
            <p:extLst>
              <p:ext uri="{D42A27DB-BD31-4B8C-83A1-F6EECF244321}">
                <p14:modId xmlns:p14="http://schemas.microsoft.com/office/powerpoint/2010/main" xmlns="" val="1008329386"/>
              </p:ext>
            </p:extLst>
          </p:nvPr>
        </p:nvGraphicFramePr>
        <p:xfrm>
          <a:off x="1034607" y="1844824"/>
          <a:ext cx="7002778" cy="3716122"/>
        </p:xfrm>
        <a:graphic>
          <a:graphicData uri="http://schemas.openxmlformats.org/drawingml/2006/table">
            <a:tbl>
              <a:tblPr firstRow="1" firstCol="1" lastRow="1" lastCol="1" bandRow="1" bandCol="1"/>
              <a:tblGrid>
                <a:gridCol w="1412841"/>
                <a:gridCol w="3992812"/>
                <a:gridCol w="1597125"/>
              </a:tblGrid>
              <a:tr h="1289078">
                <a:tc>
                  <a:txBody>
                    <a:bodyPr/>
                    <a:lstStyle/>
                    <a:p>
                      <a:pPr algn="ctr">
                        <a:spcAft>
                          <a:spcPts val="0"/>
                        </a:spcAft>
                      </a:pPr>
                      <a:r>
                        <a:rPr lang="es-CO" sz="1800" b="1" dirty="0" smtClean="0">
                          <a:solidFill>
                            <a:schemeClr val="bg1"/>
                          </a:solidFill>
                          <a:effectLst/>
                          <a:latin typeface="+mn-lt"/>
                          <a:ea typeface="Verdana" pitchFamily="34" charset="0"/>
                          <a:cs typeface="Verdana" pitchFamily="34" charset="0"/>
                        </a:rPr>
                        <a:t>Coberturas</a:t>
                      </a:r>
                      <a:endParaRPr lang="es-CO" sz="18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800" b="1" dirty="0" smtClean="0">
                        <a:solidFill>
                          <a:schemeClr val="bg1"/>
                        </a:solidFill>
                        <a:effectLst/>
                        <a:latin typeface="+mn-lt"/>
                        <a:ea typeface="Verdana" pitchFamily="34" charset="0"/>
                        <a:cs typeface="Verdana"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s-CO" sz="1800" b="1" dirty="0" smtClean="0">
                        <a:solidFill>
                          <a:schemeClr val="bg1"/>
                        </a:solidFill>
                        <a:effectLst/>
                        <a:latin typeface="+mn-lt"/>
                        <a:ea typeface="Verdana" pitchFamily="34" charset="0"/>
                        <a:cs typeface="Verdana"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s-CO" sz="1800" b="1" dirty="0" smtClean="0">
                          <a:solidFill>
                            <a:schemeClr val="bg1"/>
                          </a:solidFill>
                          <a:effectLst/>
                          <a:latin typeface="+mn-lt"/>
                          <a:ea typeface="Verdana" pitchFamily="34" charset="0"/>
                          <a:cs typeface="Verdana" pitchFamily="34" charset="0"/>
                        </a:rPr>
                        <a:t>Valor Asegurado</a:t>
                      </a:r>
                    </a:p>
                    <a:p>
                      <a:pPr marL="0" algn="ctr" defTabSz="914400" rtl="0" eaLnBrk="1" latinLnBrk="0" hangingPunct="1">
                        <a:spcAft>
                          <a:spcPts val="0"/>
                        </a:spcAft>
                      </a:pPr>
                      <a:endParaRPr lang="es-CO" sz="1800" b="1" kern="1200" dirty="0">
                        <a:solidFill>
                          <a:srgbClr val="FFFFFF"/>
                        </a:solidFill>
                        <a:effectLst/>
                        <a:latin typeface="+mn-lt"/>
                        <a:ea typeface="Times New Roman"/>
                        <a:cs typeface="Arial"/>
                      </a:endParaRPr>
                    </a:p>
                  </a:txBody>
                  <a:tcPr marL="68580" marR="6858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800" b="1" kern="1200" dirty="0" smtClean="0">
                        <a:solidFill>
                          <a:srgbClr val="FFFFFF"/>
                        </a:solidFill>
                        <a:effectLst/>
                        <a:latin typeface="+mn-lt"/>
                        <a:ea typeface="Times New Roman"/>
                        <a:cs typeface="Aria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s-CO" sz="1800" b="1" kern="1200" dirty="0" smtClean="0">
                          <a:solidFill>
                            <a:srgbClr val="FFFFFF"/>
                          </a:solidFill>
                          <a:effectLst/>
                          <a:latin typeface="+mn-lt"/>
                          <a:ea typeface="Times New Roman"/>
                          <a:cs typeface="Arial"/>
                        </a:rPr>
                        <a:t>Edades de Ingreso y Permanencia</a:t>
                      </a:r>
                    </a:p>
                    <a:p>
                      <a:pPr marL="0" algn="ctr" defTabSz="914400" rtl="0" eaLnBrk="1" latinLnBrk="0" hangingPunct="1">
                        <a:spcAft>
                          <a:spcPts val="0"/>
                        </a:spcAft>
                      </a:pPr>
                      <a:endParaRPr lang="es-CO" sz="1800" b="1" kern="1200" dirty="0">
                        <a:solidFill>
                          <a:srgbClr val="FFFFFF"/>
                        </a:solidFill>
                        <a:effectLst/>
                        <a:latin typeface="+mn-lt"/>
                        <a:ea typeface="Times New Roman"/>
                        <a:cs typeface="Arial"/>
                      </a:endParaRPr>
                    </a:p>
                  </a:txBody>
                  <a:tcPr marL="68580" marR="6858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r>
              <a:tr h="518615">
                <a:tc>
                  <a:txBody>
                    <a:bodyPr/>
                    <a:lstStyle/>
                    <a:p>
                      <a:pPr algn="ctr">
                        <a:spcAft>
                          <a:spcPts val="0"/>
                        </a:spcAft>
                      </a:pPr>
                      <a:r>
                        <a:rPr lang="es-CO" sz="1600" b="1" dirty="0" smtClean="0">
                          <a:effectLst/>
                          <a:latin typeface="+mn-lt"/>
                          <a:ea typeface="Verdana" pitchFamily="34" charset="0"/>
                          <a:cs typeface="Verdana" pitchFamily="34" charset="0"/>
                        </a:rPr>
                        <a:t>MUERTE ACCIDENTAL</a:t>
                      </a:r>
                      <a:endParaRPr lang="es-CO" sz="1600" b="1"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s-CO" sz="1600" baseline="0" dirty="0" smtClean="0">
                          <a:effectLst/>
                          <a:latin typeface="+mn-lt"/>
                          <a:ea typeface="Verdana" pitchFamily="34" charset="0"/>
                          <a:cs typeface="Verdana" pitchFamily="34" charset="0"/>
                        </a:rPr>
                        <a:t> $ 5.500.000</a:t>
                      </a:r>
                      <a:endParaRPr lang="es-CO" sz="16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0" kern="1200" dirty="0" smtClean="0">
                          <a:solidFill>
                            <a:schemeClr val="tx1"/>
                          </a:solidFill>
                          <a:effectLst/>
                          <a:latin typeface="+mn-lt"/>
                          <a:ea typeface="Verdana" pitchFamily="34" charset="0"/>
                          <a:cs typeface="Verdana" pitchFamily="34" charset="0"/>
                        </a:rPr>
                        <a:t>Ingreso desde  </a:t>
                      </a:r>
                    </a:p>
                    <a:p>
                      <a:pPr marL="0" marR="0" indent="0" algn="ctr" defTabSz="914400" rtl="0" eaLnBrk="1" fontAlgn="auto" latinLnBrk="0" hangingPunct="1">
                        <a:lnSpc>
                          <a:spcPct val="100000"/>
                        </a:lnSpc>
                        <a:spcBef>
                          <a:spcPts val="0"/>
                        </a:spcBef>
                        <a:spcAft>
                          <a:spcPts val="0"/>
                        </a:spcAft>
                        <a:buClrTx/>
                        <a:buSzTx/>
                        <a:buFontTx/>
                        <a:buNone/>
                        <a:tabLst/>
                        <a:defRPr/>
                      </a:pPr>
                      <a:r>
                        <a:rPr lang="es-ES" sz="1600" b="0" kern="1200" dirty="0" smtClean="0">
                          <a:solidFill>
                            <a:schemeClr val="tx1"/>
                          </a:solidFill>
                          <a:effectLst/>
                          <a:latin typeface="+mn-lt"/>
                          <a:ea typeface="Verdana" pitchFamily="34" charset="0"/>
                          <a:cs typeface="Verdana" pitchFamily="34" charset="0"/>
                        </a:rPr>
                        <a:t>los  cero (0) años.</a:t>
                      </a:r>
                    </a:p>
                    <a:p>
                      <a:pPr algn="ctr">
                        <a:spcAft>
                          <a:spcPts val="0"/>
                        </a:spcAft>
                      </a:pPr>
                      <a:endParaRPr lang="es-CO" sz="16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1792707">
                <a:tc>
                  <a:txBody>
                    <a:bodyPr/>
                    <a:lstStyle/>
                    <a:p>
                      <a:pPr algn="ctr">
                        <a:spcAft>
                          <a:spcPts val="0"/>
                        </a:spcAft>
                      </a:pPr>
                      <a:r>
                        <a:rPr lang="es-CO" sz="1600" b="1" i="0" u="none" strike="noStrike" dirty="0" smtClean="0">
                          <a:effectLst/>
                          <a:latin typeface="+mn-lt"/>
                          <a:ea typeface="Verdana" pitchFamily="34" charset="0"/>
                          <a:cs typeface="Verdana" pitchFamily="34" charset="0"/>
                        </a:rPr>
                        <a:t>ASISTENCIA</a:t>
                      </a:r>
                    </a:p>
                    <a:p>
                      <a:pPr algn="ctr">
                        <a:spcAft>
                          <a:spcPts val="0"/>
                        </a:spcAft>
                      </a:pPr>
                      <a:r>
                        <a:rPr lang="es-CO" sz="1600" b="0" i="0" u="none" strike="noStrike" dirty="0" smtClean="0">
                          <a:effectLst/>
                          <a:latin typeface="+mn-lt"/>
                          <a:ea typeface="Verdana" pitchFamily="34" charset="0"/>
                          <a:cs typeface="Verdana" pitchFamily="34" charset="0"/>
                        </a:rPr>
                        <a:t>Cobertura de medicamentos ambulatorios</a:t>
                      </a: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s-CO" sz="2000" dirty="0" smtClean="0">
                          <a:effectLst/>
                          <a:latin typeface="+mn-lt"/>
                          <a:ea typeface="Verdana" pitchFamily="34" charset="0"/>
                          <a:cs typeface="Verdana" pitchFamily="34" charset="0"/>
                        </a:rPr>
                        <a:t>$300.000</a:t>
                      </a:r>
                      <a:endParaRPr lang="es-CO" sz="2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marL="0" marR="0" indent="0" algn="just" defTabSz="914400" rtl="0" eaLnBrk="1" fontAlgn="ctr" latinLnBrk="0" hangingPunct="1">
                        <a:lnSpc>
                          <a:spcPct val="100000"/>
                        </a:lnSpc>
                        <a:spcBef>
                          <a:spcPts val="0"/>
                        </a:spcBef>
                        <a:spcAft>
                          <a:spcPts val="0"/>
                        </a:spcAft>
                        <a:buClrTx/>
                        <a:buSzTx/>
                        <a:buFontTx/>
                        <a:buNone/>
                        <a:tabLst/>
                        <a:defRPr/>
                      </a:pPr>
                      <a:endParaRPr lang="es-CO" sz="14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bl>
          </a:graphicData>
        </a:graphic>
      </p:graphicFrame>
      <p:sp>
        <p:nvSpPr>
          <p:cNvPr id="6" name="5 CuadroTexto"/>
          <p:cNvSpPr txBox="1"/>
          <p:nvPr/>
        </p:nvSpPr>
        <p:spPr>
          <a:xfrm>
            <a:off x="323528" y="1362254"/>
            <a:ext cx="8424936" cy="338554"/>
          </a:xfrm>
          <a:prstGeom prst="rect">
            <a:avLst/>
          </a:prstGeom>
          <a:noFill/>
        </p:spPr>
        <p:txBody>
          <a:bodyPr wrap="square" rtlCol="0">
            <a:spAutoFit/>
          </a:bodyPr>
          <a:lstStyle/>
          <a:p>
            <a:r>
              <a:rPr lang="es-CO" sz="1600" b="1" dirty="0" smtClean="0">
                <a:solidFill>
                  <a:schemeClr val="accent3">
                    <a:lumMod val="50000"/>
                  </a:schemeClr>
                </a:solidFill>
                <a:latin typeface="Verdana" pitchFamily="34" charset="0"/>
                <a:ea typeface="Verdana" pitchFamily="34" charset="0"/>
                <a:cs typeface="Verdana" pitchFamily="34" charset="0"/>
              </a:rPr>
              <a:t>* </a:t>
            </a:r>
            <a:r>
              <a:rPr lang="es-CO" sz="1600" b="1" dirty="0" smtClean="0">
                <a:solidFill>
                  <a:schemeClr val="accent3">
                    <a:lumMod val="50000"/>
                  </a:schemeClr>
                </a:solidFill>
                <a:ea typeface="Verdana" pitchFamily="34" charset="0"/>
                <a:cs typeface="Verdana" pitchFamily="34" charset="0"/>
              </a:rPr>
              <a:t>Aplica para usuarios: ORO, ORO PLUS y Extensión de Años Dorados </a:t>
            </a:r>
            <a:r>
              <a:rPr lang="es-CO" sz="1600" b="1" dirty="0" smtClean="0">
                <a:solidFill>
                  <a:schemeClr val="accent3">
                    <a:lumMod val="50000"/>
                  </a:schemeClr>
                </a:solidFill>
                <a:latin typeface="Verdana" pitchFamily="34" charset="0"/>
                <a:ea typeface="Verdana" pitchFamily="34" charset="0"/>
                <a:cs typeface="Verdana" pitchFamily="34" charset="0"/>
              </a:rPr>
              <a:t>*</a:t>
            </a:r>
            <a:endParaRPr lang="es-CO" sz="1600" b="1" dirty="0">
              <a:solidFill>
                <a:schemeClr val="accent3">
                  <a:lumMod val="50000"/>
                </a:schemeClr>
              </a:solidFill>
              <a:latin typeface="Verdana" pitchFamily="34" charset="0"/>
              <a:ea typeface="Verdana" pitchFamily="34" charset="0"/>
              <a:cs typeface="Verdana" pitchFamily="34"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0394"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99736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683568" y="2921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sz="2800">
              <a:solidFill>
                <a:schemeClr val="bg1"/>
              </a:solidFill>
            </a:endParaRPr>
          </a:p>
        </p:txBody>
      </p:sp>
      <p:sp>
        <p:nvSpPr>
          <p:cNvPr id="6" name="1 Título"/>
          <p:cNvSpPr txBox="1">
            <a:spLocks/>
          </p:cNvSpPr>
          <p:nvPr/>
        </p:nvSpPr>
        <p:spPr bwMode="auto">
          <a:xfrm>
            <a:off x="688157" y="458241"/>
            <a:ext cx="5496272" cy="408533"/>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900" b="1">
                <a:solidFill>
                  <a:schemeClr val="accent1"/>
                </a:solidFill>
                <a:latin typeface="+mj-lt"/>
                <a:ea typeface="+mj-ea"/>
                <a:cs typeface="+mj-cs"/>
              </a:defRPr>
            </a:lvl1pPr>
            <a:lvl2pPr algn="l" rtl="0" eaLnBrk="0" fontAlgn="base" hangingPunct="0">
              <a:lnSpc>
                <a:spcPct val="90000"/>
              </a:lnSpc>
              <a:spcBef>
                <a:spcPct val="0"/>
              </a:spcBef>
              <a:spcAft>
                <a:spcPct val="0"/>
              </a:spcAft>
              <a:defRPr sz="2900" b="1">
                <a:solidFill>
                  <a:schemeClr val="accent1"/>
                </a:solidFill>
                <a:latin typeface="News Gothic" pitchFamily="34" charset="0"/>
              </a:defRPr>
            </a:lvl2pPr>
            <a:lvl3pPr algn="l" rtl="0" eaLnBrk="0" fontAlgn="base" hangingPunct="0">
              <a:lnSpc>
                <a:spcPct val="90000"/>
              </a:lnSpc>
              <a:spcBef>
                <a:spcPct val="0"/>
              </a:spcBef>
              <a:spcAft>
                <a:spcPct val="0"/>
              </a:spcAft>
              <a:defRPr sz="2900" b="1">
                <a:solidFill>
                  <a:schemeClr val="accent1"/>
                </a:solidFill>
                <a:latin typeface="News Gothic" pitchFamily="34" charset="0"/>
              </a:defRPr>
            </a:lvl3pPr>
            <a:lvl4pPr algn="l" rtl="0" eaLnBrk="0" fontAlgn="base" hangingPunct="0">
              <a:lnSpc>
                <a:spcPct val="90000"/>
              </a:lnSpc>
              <a:spcBef>
                <a:spcPct val="0"/>
              </a:spcBef>
              <a:spcAft>
                <a:spcPct val="0"/>
              </a:spcAft>
              <a:defRPr sz="2900" b="1">
                <a:solidFill>
                  <a:schemeClr val="accent1"/>
                </a:solidFill>
                <a:latin typeface="News Gothic" pitchFamily="34" charset="0"/>
              </a:defRPr>
            </a:lvl4pPr>
            <a:lvl5pPr algn="l" rtl="0" eaLnBrk="0" fontAlgn="base" hangingPunct="0">
              <a:lnSpc>
                <a:spcPct val="90000"/>
              </a:lnSpc>
              <a:spcBef>
                <a:spcPct val="0"/>
              </a:spcBef>
              <a:spcAft>
                <a:spcPct val="0"/>
              </a:spcAft>
              <a:defRPr sz="2900" b="1">
                <a:solidFill>
                  <a:schemeClr val="accent1"/>
                </a:solidFill>
                <a:latin typeface="News Gothic" pitchFamily="34" charset="0"/>
              </a:defRPr>
            </a:lvl5pPr>
            <a:lvl6pPr marL="457200" algn="l" rtl="0" fontAlgn="base">
              <a:lnSpc>
                <a:spcPct val="90000"/>
              </a:lnSpc>
              <a:spcBef>
                <a:spcPct val="0"/>
              </a:spcBef>
              <a:spcAft>
                <a:spcPct val="0"/>
              </a:spcAft>
              <a:defRPr sz="2900" b="1">
                <a:solidFill>
                  <a:schemeClr val="accent1"/>
                </a:solidFill>
                <a:latin typeface="News Gothic" pitchFamily="34" charset="0"/>
              </a:defRPr>
            </a:lvl6pPr>
            <a:lvl7pPr marL="914400" algn="l" rtl="0" fontAlgn="base">
              <a:lnSpc>
                <a:spcPct val="90000"/>
              </a:lnSpc>
              <a:spcBef>
                <a:spcPct val="0"/>
              </a:spcBef>
              <a:spcAft>
                <a:spcPct val="0"/>
              </a:spcAft>
              <a:defRPr sz="2900" b="1">
                <a:solidFill>
                  <a:schemeClr val="accent1"/>
                </a:solidFill>
                <a:latin typeface="News Gothic" pitchFamily="34" charset="0"/>
              </a:defRPr>
            </a:lvl7pPr>
            <a:lvl8pPr marL="1371600" algn="l" rtl="0" fontAlgn="base">
              <a:lnSpc>
                <a:spcPct val="90000"/>
              </a:lnSpc>
              <a:spcBef>
                <a:spcPct val="0"/>
              </a:spcBef>
              <a:spcAft>
                <a:spcPct val="0"/>
              </a:spcAft>
              <a:defRPr sz="2900" b="1">
                <a:solidFill>
                  <a:schemeClr val="accent1"/>
                </a:solidFill>
                <a:latin typeface="News Gothic" pitchFamily="34" charset="0"/>
              </a:defRPr>
            </a:lvl8pPr>
            <a:lvl9pPr marL="1828800" algn="l" rtl="0" fontAlgn="base">
              <a:lnSpc>
                <a:spcPct val="90000"/>
              </a:lnSpc>
              <a:spcBef>
                <a:spcPct val="0"/>
              </a:spcBef>
              <a:spcAft>
                <a:spcPct val="0"/>
              </a:spcAft>
              <a:defRPr sz="2900" b="1">
                <a:solidFill>
                  <a:schemeClr val="accent1"/>
                </a:solidFill>
                <a:latin typeface="News Gothic" pitchFamily="34" charset="0"/>
              </a:defRPr>
            </a:lvl9pPr>
          </a:lstStyle>
          <a:p>
            <a:pPr eaLnBrk="1" hangingPunct="1">
              <a:defRPr/>
            </a:pPr>
            <a:r>
              <a:rPr lang="es-CO" altLang="es-CO" sz="3200" dirty="0" smtClean="0">
                <a:solidFill>
                  <a:schemeClr val="accent6">
                    <a:lumMod val="75000"/>
                  </a:schemeClr>
                </a:solidFill>
                <a:effectLst>
                  <a:outerShdw blurRad="38100" dist="38100" dir="2700000" algn="tl">
                    <a:srgbClr val="000000">
                      <a:alpha val="43137"/>
                    </a:srgbClr>
                  </a:outerShdw>
                </a:effectLst>
                <a:latin typeface="+mn-lt"/>
                <a:ea typeface="+mn-ea"/>
                <a:cs typeface="+mn-cs"/>
              </a:rPr>
              <a:t>Muerte Accidental:</a:t>
            </a:r>
            <a:endParaRPr lang="es-CO" sz="3200" dirty="0">
              <a:solidFill>
                <a:schemeClr val="accent6">
                  <a:lumMod val="75000"/>
                </a:schemeClr>
              </a:solidFill>
              <a:effectLst>
                <a:outerShdw blurRad="38100" dist="38100" dir="2700000" algn="tl">
                  <a:srgbClr val="000000">
                    <a:alpha val="43137"/>
                  </a:srgbClr>
                </a:outerShdw>
              </a:effectLst>
              <a:latin typeface="+mn-lt"/>
              <a:ea typeface="+mn-ea"/>
              <a:cs typeface="+mn-cs"/>
            </a:endParaRP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CuadroTexto"/>
          <p:cNvSpPr txBox="1"/>
          <p:nvPr/>
        </p:nvSpPr>
        <p:spPr>
          <a:xfrm>
            <a:off x="816161" y="866774"/>
            <a:ext cx="7056784" cy="1754326"/>
          </a:xfrm>
          <a:prstGeom prst="rect">
            <a:avLst/>
          </a:prstGeom>
          <a:noFill/>
        </p:spPr>
        <p:txBody>
          <a:bodyPr wrap="square" rtlCol="0">
            <a:spAutoFit/>
          </a:bodyPr>
          <a:lstStyle/>
          <a:p>
            <a:pPr lvl="0" algn="just"/>
            <a:r>
              <a:rPr lang="es-CO" dirty="0"/>
              <a:t>Para efectos exclusivos del presente amparo básico, se entiende como pérdida accidental de la vida, la muerte del Asegurado, originada en una lesión corporal sufrida por él, ajena a su voluntad, que sea consecuencia exclusiva y directa de un hecho súbito, externo, fortuito amparado por la póliza, que le cause la muerte de manera instantánea o dentro de los ciento ochenta (180) días calendarios siguientes a la fecha del accidente</a:t>
            </a:r>
            <a:r>
              <a:rPr lang="es-CO" sz="1400" dirty="0">
                <a:latin typeface="Verdana" pitchFamily="34" charset="0"/>
              </a:rPr>
              <a:t>.</a:t>
            </a:r>
          </a:p>
        </p:txBody>
      </p:sp>
      <p:sp>
        <p:nvSpPr>
          <p:cNvPr id="7" name="6 Rectángulo"/>
          <p:cNvSpPr/>
          <p:nvPr/>
        </p:nvSpPr>
        <p:spPr>
          <a:xfrm>
            <a:off x="564133" y="2753920"/>
            <a:ext cx="7560840" cy="3625608"/>
          </a:xfrm>
          <a:prstGeom prst="rect">
            <a:avLst/>
          </a:prstGeom>
        </p:spPr>
        <p:txBody>
          <a:bodyPr wrap="square">
            <a:spAutoFit/>
          </a:bodyPr>
          <a:lstStyle/>
          <a:p>
            <a:pPr fontAlgn="base">
              <a:lnSpc>
                <a:spcPct val="90000"/>
              </a:lnSpc>
              <a:spcBef>
                <a:spcPct val="0"/>
              </a:spcBef>
              <a:spcAft>
                <a:spcPct val="0"/>
              </a:spcAft>
              <a:defRPr/>
            </a:pPr>
            <a:r>
              <a:rPr lang="es-ES" sz="3200" b="1" dirty="0">
                <a:solidFill>
                  <a:schemeClr val="accent6">
                    <a:lumMod val="75000"/>
                  </a:schemeClr>
                </a:solidFill>
                <a:effectLst>
                  <a:outerShdw blurRad="38100" dist="38100" dir="2700000" algn="tl">
                    <a:srgbClr val="000000">
                      <a:alpha val="43137"/>
                    </a:srgbClr>
                  </a:outerShdw>
                </a:effectLst>
              </a:rPr>
              <a:t>Asistencia – Reembolso Cobertura de Medicamentos Ambulatorios</a:t>
            </a:r>
            <a:endParaRPr lang="es-CO" sz="3200" b="1" dirty="0">
              <a:solidFill>
                <a:schemeClr val="accent6">
                  <a:lumMod val="75000"/>
                </a:schemeClr>
              </a:solidFill>
              <a:effectLst>
                <a:outerShdw blurRad="38100" dist="38100" dir="2700000" algn="tl">
                  <a:srgbClr val="000000">
                    <a:alpha val="43137"/>
                  </a:srgbClr>
                </a:outerShdw>
              </a:effectLst>
            </a:endParaRPr>
          </a:p>
          <a:p>
            <a:pPr algn="just"/>
            <a:r>
              <a:rPr lang="es-ES" dirty="0"/>
              <a:t>  </a:t>
            </a:r>
            <a:r>
              <a:rPr lang="es-ES" dirty="0" smtClean="0"/>
              <a:t>   Si </a:t>
            </a:r>
            <a:r>
              <a:rPr lang="es-ES" dirty="0"/>
              <a:t>como consecuencia de una enfermedad o un accidente de origen común, </a:t>
            </a:r>
            <a:r>
              <a:rPr lang="es-ES" dirty="0" smtClean="0"/>
              <a:t>    el </a:t>
            </a:r>
            <a:r>
              <a:rPr lang="es-ES" dirty="0"/>
              <a:t>asegurado es hospitalizado por un periodo superior a 24 horas, la Compañía cubrirá el costo de los medicamentos ambulatorios prescritos por el médico tratante hasta por un valor de $</a:t>
            </a:r>
            <a:r>
              <a:rPr lang="es-ES" dirty="0" smtClean="0"/>
              <a:t>300.000(limite anual). </a:t>
            </a:r>
            <a:r>
              <a:rPr lang="es-ES" dirty="0"/>
              <a:t>Se entiende por medicamento ambulatorio, los medicamentos estrictamente necesarios para el control de la patología,  que deban ser administrados fuera de una IPS o de un centro médico, independiente de que el principio activo de estos medicamentos este prescrito en su denominación comercial o genérica.</a:t>
            </a:r>
            <a:endParaRPr lang="es-CO" dirty="0"/>
          </a:p>
          <a:p>
            <a:pPr algn="just"/>
            <a:r>
              <a:rPr lang="es-ES" sz="1400" dirty="0"/>
              <a:t> </a:t>
            </a:r>
            <a:endParaRPr lang="es-CO" sz="1400" dirty="0"/>
          </a:p>
          <a:p>
            <a:pPr algn="just"/>
            <a:endParaRPr lang="es-CO" sz="1400" dirty="0"/>
          </a:p>
        </p:txBody>
      </p:sp>
    </p:spTree>
    <p:extLst>
      <p:ext uri="{BB962C8B-B14F-4D97-AF65-F5344CB8AC3E}">
        <p14:creationId xmlns:p14="http://schemas.microsoft.com/office/powerpoint/2010/main" xmlns="" val="4250396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s Standard Design">
  <a:themeElements>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fontScheme name="Willis Standard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Willis Standard Design">
  <a:themeElements>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fontScheme name="Willis Standard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Willis Standard Design">
  <a:themeElements>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fontScheme name="Willis Standard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Willis Standard Design">
  <a:themeElements>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fontScheme name="Willis Standard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5831</TotalTime>
  <Words>4699</Words>
  <Application>Microsoft Office PowerPoint</Application>
  <PresentationFormat>Presentación en pantalla (4:3)</PresentationFormat>
  <Paragraphs>614</Paragraphs>
  <Slides>55</Slides>
  <Notes>2</Notes>
  <HiddenSlides>0</HiddenSlides>
  <MMClips>0</MMClips>
  <ScaleCrop>false</ScaleCrop>
  <HeadingPairs>
    <vt:vector size="4" baseType="variant">
      <vt:variant>
        <vt:lpstr>Tema</vt:lpstr>
      </vt:variant>
      <vt:variant>
        <vt:i4>5</vt:i4>
      </vt:variant>
      <vt:variant>
        <vt:lpstr>Títulos de diapositiva</vt:lpstr>
      </vt:variant>
      <vt:variant>
        <vt:i4>55</vt:i4>
      </vt:variant>
    </vt:vector>
  </HeadingPairs>
  <TitlesOfParts>
    <vt:vector size="60" baseType="lpstr">
      <vt:lpstr>Willis Standard Design</vt:lpstr>
      <vt:lpstr>Tema1</vt:lpstr>
      <vt:lpstr>1_Willis Standard Design</vt:lpstr>
      <vt:lpstr>2_Willis Standard Design</vt:lpstr>
      <vt:lpstr>3_Willis Standard Design</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Modelo de Venta</vt:lpstr>
      <vt:lpstr>Diapositiva 48</vt:lpstr>
      <vt:lpstr>Diapositiva 49</vt:lpstr>
      <vt:lpstr>Diapositiva 50</vt:lpstr>
      <vt:lpstr>Diapositiva 51</vt:lpstr>
      <vt:lpstr>Diapositiva 52</vt:lpstr>
      <vt:lpstr>Diapositiva 53</vt:lpstr>
      <vt:lpstr>Diapositiva 54</vt:lpstr>
      <vt:lpstr>Diapositiva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PORTADA</dc:title>
  <dc:creator>Leydy Lorena Restrepo Ramirez</dc:creator>
  <cp:lastModifiedBy>Angela castañeda</cp:lastModifiedBy>
  <cp:revision>497</cp:revision>
  <cp:lastPrinted>2014-09-05T12:58:29Z</cp:lastPrinted>
  <dcterms:created xsi:type="dcterms:W3CDTF">2014-01-15T02:51:40Z</dcterms:created>
  <dcterms:modified xsi:type="dcterms:W3CDTF">2015-05-19T13:19:04Z</dcterms:modified>
</cp:coreProperties>
</file>