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47FD60-F430-4A8B-B29B-BAF8E3FFD37C}" type="datetimeFigureOut">
              <a:rPr lang="es-CO" smtClean="0"/>
              <a:pPr/>
              <a:t>14/09/2015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D62B5B7-277E-4762-98D7-A5EE43F027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7990656" cy="2880320"/>
          </a:xfrm>
        </p:spPr>
        <p:txBody>
          <a:bodyPr>
            <a:normAutofit fontScale="90000"/>
          </a:bodyPr>
          <a:lstStyle/>
          <a:p>
            <a: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TRADICIONAL  ESPECIAL  VS PLAN  COMPLEMENTARIO  DE SURA </a:t>
            </a:r>
            <a:endParaRPr lang="es-CO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86498"/>
            <a:ext cx="8892481" cy="54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15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918648" cy="4536503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86498"/>
            <a:ext cx="8964489" cy="54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8840187"/>
              </p:ext>
            </p:extLst>
          </p:nvPr>
        </p:nvGraphicFramePr>
        <p:xfrm>
          <a:off x="683568" y="548678"/>
          <a:ext cx="7920880" cy="4608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749"/>
                <a:gridCol w="1200108"/>
                <a:gridCol w="1254639"/>
                <a:gridCol w="1245411"/>
                <a:gridCol w="2060973"/>
              </a:tblGrid>
              <a:tr h="649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PLAN  COMPLEMENTARIO  SURA ( BASICO )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PLAN  COMPLEMENTARIO  SURA ( PLUS)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800">
                          <a:effectLst/>
                        </a:rPr>
                        <a:t>PLAN  COMPLEMENTARIO  SURA (  PREFERENCIAL</a:t>
                      </a:r>
                      <a:r>
                        <a:rPr lang="es-CO" sz="900">
                          <a:effectLst/>
                        </a:rPr>
                        <a:t>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TRADICIONAL  ESPECIAL</a:t>
                      </a:r>
                      <a:endParaRPr lang="es-CO" sz="7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(  COOMEVA 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0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0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0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PLAN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Colectivo  y   familiar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Colectivo  y   familiar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Colectivo  y   familiar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Colectivo  y   familiar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340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EDAD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0-59 años se  tarifa  de acuerdo a  edad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0-59 años se  tarifa  de acuerdo a  edad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0-59 años se  tarifa  de acuerdo a  edad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0-59 años se  tarifa  de acuerdo a  edad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170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EPS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SURA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SURA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SURA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Cualquier   Entidad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  <a:tr h="293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ESPECIALISTAS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• Medicina Interna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• Pediatría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• Ginecología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• Oftalmología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• Urología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12 CONSULTAS  EN  EL  AÑO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 </a:t>
                      </a:r>
                      <a:r>
                        <a:rPr lang="es-ES" sz="700" dirty="0">
                          <a:effectLst/>
                        </a:rPr>
                        <a:t>• Medicina Interna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• Pediatría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• Ginecología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• Oftalmología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• Urología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12 CONSULTAS  EN  EL  AÑO  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Medicina Interna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Pediatría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Ginecología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Oftalmología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Urología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Ortopedia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Otorrinolaringología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Dermatólogo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Nutricionista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• Bioenergética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 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 </a:t>
                      </a:r>
                      <a:r>
                        <a:rPr lang="es-ES" sz="700">
                          <a:effectLst/>
                        </a:rPr>
                        <a:t>12 CONSULTAS  EN  EL  AÑO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Ginecológica y Obstétrica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Otorrinolaringológica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Medicina Interna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Dermatológica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de Traumatología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Psiquiátrica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O" sz="700" dirty="0">
                          <a:effectLst/>
                        </a:rPr>
                        <a:t>Consulta Pediátrica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ILIMITADOS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291" marR="452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446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224136"/>
          </a:xfrm>
        </p:spPr>
        <p:txBody>
          <a:bodyPr>
            <a:normAutofit fontScale="90000"/>
          </a:bodyPr>
          <a:lstStyle/>
          <a:p>
            <a: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ES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endParaRPr lang="es-CO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86498"/>
            <a:ext cx="8748465" cy="54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0411818"/>
              </p:ext>
            </p:extLst>
          </p:nvPr>
        </p:nvGraphicFramePr>
        <p:xfrm>
          <a:off x="611560" y="1340769"/>
          <a:ext cx="7560841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605"/>
                <a:gridCol w="1228167"/>
                <a:gridCol w="1228167"/>
                <a:gridCol w="1219134"/>
                <a:gridCol w="1886768"/>
              </a:tblGrid>
              <a:tr h="315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CIUDAD  DE  COBERTURA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Medellín,  Bogotá,  Barranquilla, Cali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Medellín,  Bogotá,  Barranquilla, Cali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Medellín,  Bogotá,  Barranquilla, Cali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Red   Nacional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  <a:tr h="7895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       FRANQUISIA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  requieren  Bono si  es  médico  General, especialistas remitidos  x  médico   General  si  es  de acceso  directo  requiere bono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Bono  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Bono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Copago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  <a:tr h="473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EMERGENACIA MEDICA DOMICILIARIA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  aplica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 Aplica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Aplica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No aplica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  <a:tr h="473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HABITACION  INDIVUDUAL EN  HOSPITALIZACION 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Debe  tener  pos  con sura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Debe  tener  pos  con sura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Debe  tener  pos  con sura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Cualquier  Eps 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  <a:tr h="473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AYUDAS  DIAGNOSTICA  INTRAHOSPITALARIA 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Debe  tener  pos  con sura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Debe  tener  pos  con sura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Cualquier  Eps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  <a:tr h="120632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TARIFAS  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Plan  familiar  x edad 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0-4………..$  39.143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41-50…….$  44.334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51-59…… $  60.421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60-70…….$  89.462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71 y más .$ 153.050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Plan  familiar  x edad 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0-4………..$  44.334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41-50…….$  65.749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51-59…… $  82.404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60-70…….$  112.405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71 y más .$ 176.087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Plan  familiar    x edad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0-4………..$  73.143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41-50…….$  78.681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51-59…… $  97.495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60-70…….$  130.398</a:t>
                      </a:r>
                      <a:endParaRPr lang="es-CO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71 y más .$  195.908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      Plan familiar x edad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600">
                          <a:effectLst/>
                        </a:rPr>
                        <a:t>              Masculino       Mujer </a:t>
                      </a:r>
                      <a:endParaRPr lang="es-CO" sz="7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0-50       $ 53.500    63.000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51-60     $ 53.500    78.100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51-60     $ 53.500     78.100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61-70     $ 95.900     95.900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71 </a:t>
                      </a:r>
                      <a:r>
                        <a:rPr lang="es-CO" sz="600">
                          <a:effectLst/>
                        </a:rPr>
                        <a:t>mas    $ 118.800     118.800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  <a:tr h="94750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Plan  colectivo  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0-59………..  $    41.682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60 mas …….$  109.366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Plan  colectivo  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0-59………..  $    62.949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60 mas …….$  132.135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Plan  colectivo  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0-59………..  $    76.166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60 mas …….$  150.593</a:t>
                      </a:r>
                      <a:endParaRPr lang="es-CO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 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Plan  colectivo  </a:t>
                      </a:r>
                      <a:endParaRPr lang="es-CO" sz="7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0-59       $  49.800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60-64     $  98.900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70-  mas   entre  $ 122.300 187.200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 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744" marR="42744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38300" y="2025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51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420</TotalTime>
  <Words>363</Words>
  <Application>Microsoft Office PowerPoint</Application>
  <PresentationFormat>Presentación en pantalla (4:3)</PresentationFormat>
  <Paragraphs>159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Chincheta</vt:lpstr>
      <vt:lpstr>       TRADICIONAL  ESPECIAL  VS PLAN  COMPLEMENTARIO  DE SURA </vt:lpstr>
      <vt:lpstr>Diapositiva 2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ACTIVIDADES  DE SALUD</dc:title>
  <dc:creator>Janet Milena Sanchez Marin</dc:creator>
  <cp:lastModifiedBy>Angela castañeda</cp:lastModifiedBy>
  <cp:revision>5</cp:revision>
  <dcterms:created xsi:type="dcterms:W3CDTF">2015-09-09T18:17:18Z</dcterms:created>
  <dcterms:modified xsi:type="dcterms:W3CDTF">2015-09-14T12:38:48Z</dcterms:modified>
</cp:coreProperties>
</file>