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1"/>
  </p:notesMasterIdLst>
  <p:sldIdLst>
    <p:sldId id="465" r:id="rId3"/>
    <p:sldId id="256" r:id="rId4"/>
    <p:sldId id="463" r:id="rId5"/>
    <p:sldId id="464" r:id="rId6"/>
    <p:sldId id="475" r:id="rId7"/>
    <p:sldId id="476" r:id="rId8"/>
    <p:sldId id="477" r:id="rId9"/>
    <p:sldId id="418" r:id="rId10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228"/>
    <a:srgbClr val="99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5" autoAdjust="0"/>
    <p:restoredTop sz="94658" autoAdjust="0"/>
  </p:normalViewPr>
  <p:slideViewPr>
    <p:cSldViewPr>
      <p:cViewPr>
        <p:scale>
          <a:sx n="60" d="100"/>
          <a:sy n="60" d="100"/>
        </p:scale>
        <p:origin x="-129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4AC3D-0F52-4EF4-B601-C1F2B8D4B58C}" type="doc">
      <dgm:prSet loTypeId="urn:microsoft.com/office/officeart/2005/8/layout/radial6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196925E0-5088-4831-B981-6147679E0E34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CO" sz="4800" dirty="0" smtClean="0"/>
            <a:t>CEM</a:t>
          </a:r>
          <a:endParaRPr lang="es-ES" sz="4800" dirty="0"/>
        </a:p>
      </dgm:t>
    </dgm:pt>
    <dgm:pt modelId="{EE553445-2253-451E-9145-E5B09AC9B032}" type="parTrans" cxnId="{F10191AA-6058-40F0-9D58-7014E250849F}">
      <dgm:prSet/>
      <dgm:spPr/>
      <dgm:t>
        <a:bodyPr/>
        <a:lstStyle/>
        <a:p>
          <a:endParaRPr lang="es-ES" sz="2400"/>
        </a:p>
      </dgm:t>
    </dgm:pt>
    <dgm:pt modelId="{3966E570-6013-4229-B2FD-0ABA2A036A9C}" type="sibTrans" cxnId="{F10191AA-6058-40F0-9D58-7014E250849F}">
      <dgm:prSet/>
      <dgm:spPr/>
      <dgm:t>
        <a:bodyPr/>
        <a:lstStyle/>
        <a:p>
          <a:endParaRPr lang="es-ES" sz="2400"/>
        </a:p>
      </dgm:t>
    </dgm:pt>
    <dgm:pt modelId="{06ECE9A5-2692-483D-B0CB-E7CC1F1F5ACF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600" b="1" dirty="0" smtClean="0"/>
            <a:t>Sin Preexistencias</a:t>
          </a:r>
          <a:endParaRPr lang="es-ES" sz="1600" b="1" dirty="0"/>
        </a:p>
      </dgm:t>
    </dgm:pt>
    <dgm:pt modelId="{1B47D6FA-D31A-4647-A24B-F39935190197}" type="parTrans" cxnId="{A5BC85BC-F434-42B4-9417-5DDEA908F7FC}">
      <dgm:prSet/>
      <dgm:spPr/>
      <dgm:t>
        <a:bodyPr/>
        <a:lstStyle/>
        <a:p>
          <a:endParaRPr lang="es-ES" sz="2400"/>
        </a:p>
      </dgm:t>
    </dgm:pt>
    <dgm:pt modelId="{F2469FC9-0C2D-4576-94E8-F099FEA71442}" type="sibTrans" cxnId="{A5BC85BC-F434-42B4-9417-5DDEA908F7FC}">
      <dgm:prSet/>
      <dgm:spPr/>
      <dgm:t>
        <a:bodyPr/>
        <a:lstStyle/>
        <a:p>
          <a:endParaRPr lang="es-ES" sz="2400"/>
        </a:p>
      </dgm:t>
    </dgm:pt>
    <dgm:pt modelId="{F2DF5BBF-1ECB-4540-8299-8043A9EAFF54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600" b="1" dirty="0" smtClean="0"/>
            <a:t>Sin Exclusiones</a:t>
          </a:r>
          <a:endParaRPr lang="es-ES" sz="1800" b="1" dirty="0"/>
        </a:p>
      </dgm:t>
    </dgm:pt>
    <dgm:pt modelId="{3DEB1545-BD52-4F2B-81A4-23190304CDE1}" type="parTrans" cxnId="{A36040CD-C803-4EA7-8F01-2CAFFD68D593}">
      <dgm:prSet/>
      <dgm:spPr/>
      <dgm:t>
        <a:bodyPr/>
        <a:lstStyle/>
        <a:p>
          <a:endParaRPr lang="es-ES" sz="2400"/>
        </a:p>
      </dgm:t>
    </dgm:pt>
    <dgm:pt modelId="{A356F0A2-9745-4429-AA47-6D40A7A89783}" type="sibTrans" cxnId="{A36040CD-C803-4EA7-8F01-2CAFFD68D593}">
      <dgm:prSet/>
      <dgm:spPr/>
      <dgm:t>
        <a:bodyPr/>
        <a:lstStyle/>
        <a:p>
          <a:endParaRPr lang="es-ES" sz="2400"/>
        </a:p>
      </dgm:t>
    </dgm:pt>
    <dgm:pt modelId="{33B67B89-EE6B-4F37-98D9-9EEFE97610A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600" b="1" dirty="0" smtClean="0"/>
            <a:t>Sin limite de edad</a:t>
          </a:r>
          <a:endParaRPr lang="es-ES" sz="1600" b="1" dirty="0"/>
        </a:p>
      </dgm:t>
    </dgm:pt>
    <dgm:pt modelId="{3A44AABD-7AD7-4AB9-B381-54CC0AABAD6F}" type="parTrans" cxnId="{BCF64436-BA78-45B6-9C7F-5D88C9A70EDB}">
      <dgm:prSet/>
      <dgm:spPr/>
      <dgm:t>
        <a:bodyPr/>
        <a:lstStyle/>
        <a:p>
          <a:endParaRPr lang="es-ES" sz="2400"/>
        </a:p>
      </dgm:t>
    </dgm:pt>
    <dgm:pt modelId="{C2FF8F2E-42C7-4CD9-8261-4C3B21B3FBE6}" type="sibTrans" cxnId="{BCF64436-BA78-45B6-9C7F-5D88C9A70EDB}">
      <dgm:prSet/>
      <dgm:spPr/>
      <dgm:t>
        <a:bodyPr/>
        <a:lstStyle/>
        <a:p>
          <a:endParaRPr lang="es-ES" sz="2400"/>
        </a:p>
      </dgm:t>
    </dgm:pt>
    <dgm:pt modelId="{8B1D3D71-EADA-4A1E-8047-478115B8983A}">
      <dgm:prSet phldrT="[Texto]" custT="1"/>
      <dgm:spPr>
        <a:solidFill>
          <a:srgbClr val="7030A0"/>
        </a:solidFill>
      </dgm:spPr>
      <dgm:t>
        <a:bodyPr/>
        <a:lstStyle/>
        <a:p>
          <a:r>
            <a:rPr lang="es-CO" sz="1600" b="1" dirty="0" smtClean="0"/>
            <a:t>Sin periodos de carencia</a:t>
          </a:r>
          <a:endParaRPr lang="es-ES" sz="1600" b="1" dirty="0"/>
        </a:p>
      </dgm:t>
    </dgm:pt>
    <dgm:pt modelId="{F8E9D1D2-0AE2-4BDD-A1FD-0150085EA2A3}" type="parTrans" cxnId="{504C2168-7346-40EE-A84A-E4F95BF075F8}">
      <dgm:prSet/>
      <dgm:spPr/>
      <dgm:t>
        <a:bodyPr/>
        <a:lstStyle/>
        <a:p>
          <a:endParaRPr lang="es-ES" sz="2400"/>
        </a:p>
      </dgm:t>
    </dgm:pt>
    <dgm:pt modelId="{AFE8E02B-577E-4618-8C0B-69B8A75BF3A7}" type="sibTrans" cxnId="{504C2168-7346-40EE-A84A-E4F95BF075F8}">
      <dgm:prSet/>
      <dgm:spPr/>
      <dgm:t>
        <a:bodyPr/>
        <a:lstStyle/>
        <a:p>
          <a:endParaRPr lang="es-ES" sz="2400"/>
        </a:p>
      </dgm:t>
    </dgm:pt>
    <dgm:pt modelId="{097BD6A0-8B03-4B82-B409-0B1A5CF40D5A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CO" sz="1600" b="1" dirty="0" smtClean="0"/>
            <a:t>Sin copagos</a:t>
          </a:r>
          <a:endParaRPr lang="es-ES" sz="1600" b="1" dirty="0"/>
        </a:p>
      </dgm:t>
    </dgm:pt>
    <dgm:pt modelId="{BEF4B09C-5E5E-442F-9CBE-363980295CC7}" type="parTrans" cxnId="{4A58CFDE-3AF9-4C4D-A5E5-C2E842F7BA30}">
      <dgm:prSet/>
      <dgm:spPr/>
      <dgm:t>
        <a:bodyPr/>
        <a:lstStyle/>
        <a:p>
          <a:endParaRPr lang="es-ES" sz="2400"/>
        </a:p>
      </dgm:t>
    </dgm:pt>
    <dgm:pt modelId="{3766966C-3407-4956-AC52-A267A60C4A33}" type="sibTrans" cxnId="{4A58CFDE-3AF9-4C4D-A5E5-C2E842F7BA30}">
      <dgm:prSet/>
      <dgm:spPr/>
      <dgm:t>
        <a:bodyPr/>
        <a:lstStyle/>
        <a:p>
          <a:endParaRPr lang="es-ES" sz="2400"/>
        </a:p>
      </dgm:t>
    </dgm:pt>
    <dgm:pt modelId="{0D35F9F6-9A95-496A-9938-2A9211865CBF}" type="pres">
      <dgm:prSet presAssocID="{4194AC3D-0F52-4EF4-B601-C1F2B8D4B58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3ADDC2-C44D-42E4-BE6D-249160A8D9D2}" type="pres">
      <dgm:prSet presAssocID="{196925E0-5088-4831-B981-6147679E0E34}" presName="centerShape" presStyleLbl="node0" presStyleIdx="0" presStyleCnt="1"/>
      <dgm:spPr/>
      <dgm:t>
        <a:bodyPr/>
        <a:lstStyle/>
        <a:p>
          <a:endParaRPr lang="es-ES"/>
        </a:p>
      </dgm:t>
    </dgm:pt>
    <dgm:pt modelId="{C41FCA7E-0C23-47D4-9866-EE9BE8C13F7F}" type="pres">
      <dgm:prSet presAssocID="{06ECE9A5-2692-483D-B0CB-E7CC1F1F5ACF}" presName="node" presStyleLbl="node1" presStyleIdx="0" presStyleCnt="5" custScaleX="13328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C1D4D3-CCDC-4F56-8047-8E9D908B48B6}" type="pres">
      <dgm:prSet presAssocID="{06ECE9A5-2692-483D-B0CB-E7CC1F1F5ACF}" presName="dummy" presStyleCnt="0"/>
      <dgm:spPr/>
    </dgm:pt>
    <dgm:pt modelId="{F4770F45-5971-430C-908F-827298784E94}" type="pres">
      <dgm:prSet presAssocID="{F2469FC9-0C2D-4576-94E8-F099FEA71442}" presName="sibTrans" presStyleLbl="sibTrans2D1" presStyleIdx="0" presStyleCnt="5"/>
      <dgm:spPr/>
      <dgm:t>
        <a:bodyPr/>
        <a:lstStyle/>
        <a:p>
          <a:endParaRPr lang="es-ES"/>
        </a:p>
      </dgm:t>
    </dgm:pt>
    <dgm:pt modelId="{ADBBEB5E-03DA-4A6B-B267-6F66C508AAD6}" type="pres">
      <dgm:prSet presAssocID="{F2DF5BBF-1ECB-4540-8299-8043A9EAFF54}" presName="node" presStyleLbl="node1" presStyleIdx="1" presStyleCnt="5" custScaleX="108969" custScaleY="1056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53D6B8E-2B67-4C8D-ACCD-C83A1E8E34C2}" type="pres">
      <dgm:prSet presAssocID="{F2DF5BBF-1ECB-4540-8299-8043A9EAFF54}" presName="dummy" presStyleCnt="0"/>
      <dgm:spPr/>
    </dgm:pt>
    <dgm:pt modelId="{D4879408-2F1F-4D17-9B79-BD9DC9BE16E9}" type="pres">
      <dgm:prSet presAssocID="{A356F0A2-9745-4429-AA47-6D40A7A89783}" presName="sibTrans" presStyleLbl="sibTrans2D1" presStyleIdx="1" presStyleCnt="5"/>
      <dgm:spPr/>
      <dgm:t>
        <a:bodyPr/>
        <a:lstStyle/>
        <a:p>
          <a:endParaRPr lang="es-ES"/>
        </a:p>
      </dgm:t>
    </dgm:pt>
    <dgm:pt modelId="{B75E51C0-3871-4FD6-B271-463807E13808}" type="pres">
      <dgm:prSet presAssocID="{097BD6A0-8B03-4B82-B409-0B1A5CF40D5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6492449-9CD7-41D0-A54D-9EBC6C9AAD33}" type="pres">
      <dgm:prSet presAssocID="{097BD6A0-8B03-4B82-B409-0B1A5CF40D5A}" presName="dummy" presStyleCnt="0"/>
      <dgm:spPr/>
    </dgm:pt>
    <dgm:pt modelId="{21C6C70E-0511-4E29-A125-F4D733CD093A}" type="pres">
      <dgm:prSet presAssocID="{3766966C-3407-4956-AC52-A267A60C4A33}" presName="sibTrans" presStyleLbl="sibTrans2D1" presStyleIdx="2" presStyleCnt="5"/>
      <dgm:spPr/>
      <dgm:t>
        <a:bodyPr/>
        <a:lstStyle/>
        <a:p>
          <a:endParaRPr lang="es-ES"/>
        </a:p>
      </dgm:t>
    </dgm:pt>
    <dgm:pt modelId="{CCD1E925-402E-4A88-B761-531C460A7C49}" type="pres">
      <dgm:prSet presAssocID="{33B67B89-EE6B-4F37-98D9-9EEFE97610A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48B2DB-4A11-420A-A272-31F243432ED7}" type="pres">
      <dgm:prSet presAssocID="{33B67B89-EE6B-4F37-98D9-9EEFE97610A1}" presName="dummy" presStyleCnt="0"/>
      <dgm:spPr/>
    </dgm:pt>
    <dgm:pt modelId="{1BE847E3-A3B3-4AE6-96D1-D72E1252AB88}" type="pres">
      <dgm:prSet presAssocID="{C2FF8F2E-42C7-4CD9-8261-4C3B21B3FBE6}" presName="sibTrans" presStyleLbl="sibTrans2D1" presStyleIdx="3" presStyleCnt="5"/>
      <dgm:spPr/>
      <dgm:t>
        <a:bodyPr/>
        <a:lstStyle/>
        <a:p>
          <a:endParaRPr lang="es-ES"/>
        </a:p>
      </dgm:t>
    </dgm:pt>
    <dgm:pt modelId="{FBC6AE9A-753D-4EE2-9B1C-4E2809359CE8}" type="pres">
      <dgm:prSet presAssocID="{8B1D3D71-EADA-4A1E-8047-478115B898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90ED8B-E8B6-4B7D-80CC-BA9961B70A0E}" type="pres">
      <dgm:prSet presAssocID="{8B1D3D71-EADA-4A1E-8047-478115B8983A}" presName="dummy" presStyleCnt="0"/>
      <dgm:spPr/>
    </dgm:pt>
    <dgm:pt modelId="{0A3B3BD5-20C3-46DA-901B-56D648DD2534}" type="pres">
      <dgm:prSet presAssocID="{AFE8E02B-577E-4618-8C0B-69B8A75BF3A7}" presName="sibTrans" presStyleLbl="sibTrans2D1" presStyleIdx="4" presStyleCnt="5" custLinFactNeighborX="2263" custLinFactNeighborY="-1180"/>
      <dgm:spPr/>
      <dgm:t>
        <a:bodyPr/>
        <a:lstStyle/>
        <a:p>
          <a:endParaRPr lang="es-ES"/>
        </a:p>
      </dgm:t>
    </dgm:pt>
  </dgm:ptLst>
  <dgm:cxnLst>
    <dgm:cxn modelId="{DC4F07C3-E272-442B-878F-FD25FAC3DA51}" type="presOf" srcId="{8B1D3D71-EADA-4A1E-8047-478115B8983A}" destId="{FBC6AE9A-753D-4EE2-9B1C-4E2809359CE8}" srcOrd="0" destOrd="0" presId="urn:microsoft.com/office/officeart/2005/8/layout/radial6"/>
    <dgm:cxn modelId="{F10191AA-6058-40F0-9D58-7014E250849F}" srcId="{4194AC3D-0F52-4EF4-B601-C1F2B8D4B58C}" destId="{196925E0-5088-4831-B981-6147679E0E34}" srcOrd="0" destOrd="0" parTransId="{EE553445-2253-451E-9145-E5B09AC9B032}" sibTransId="{3966E570-6013-4229-B2FD-0ABA2A036A9C}"/>
    <dgm:cxn modelId="{ED6A527B-6C80-487A-92C3-9DFDA616E8B7}" type="presOf" srcId="{196925E0-5088-4831-B981-6147679E0E34}" destId="{D53ADDC2-C44D-42E4-BE6D-249160A8D9D2}" srcOrd="0" destOrd="0" presId="urn:microsoft.com/office/officeart/2005/8/layout/radial6"/>
    <dgm:cxn modelId="{504C2168-7346-40EE-A84A-E4F95BF075F8}" srcId="{196925E0-5088-4831-B981-6147679E0E34}" destId="{8B1D3D71-EADA-4A1E-8047-478115B8983A}" srcOrd="4" destOrd="0" parTransId="{F8E9D1D2-0AE2-4BDD-A1FD-0150085EA2A3}" sibTransId="{AFE8E02B-577E-4618-8C0B-69B8A75BF3A7}"/>
    <dgm:cxn modelId="{8E04C3B8-FB70-4A9D-8BF2-BA4AF1ABBB74}" type="presOf" srcId="{A356F0A2-9745-4429-AA47-6D40A7A89783}" destId="{D4879408-2F1F-4D17-9B79-BD9DC9BE16E9}" srcOrd="0" destOrd="0" presId="urn:microsoft.com/office/officeart/2005/8/layout/radial6"/>
    <dgm:cxn modelId="{BCF64436-BA78-45B6-9C7F-5D88C9A70EDB}" srcId="{196925E0-5088-4831-B981-6147679E0E34}" destId="{33B67B89-EE6B-4F37-98D9-9EEFE97610A1}" srcOrd="3" destOrd="0" parTransId="{3A44AABD-7AD7-4AB9-B381-54CC0AABAD6F}" sibTransId="{C2FF8F2E-42C7-4CD9-8261-4C3B21B3FBE6}"/>
    <dgm:cxn modelId="{A36040CD-C803-4EA7-8F01-2CAFFD68D593}" srcId="{196925E0-5088-4831-B981-6147679E0E34}" destId="{F2DF5BBF-1ECB-4540-8299-8043A9EAFF54}" srcOrd="1" destOrd="0" parTransId="{3DEB1545-BD52-4F2B-81A4-23190304CDE1}" sibTransId="{A356F0A2-9745-4429-AA47-6D40A7A89783}"/>
    <dgm:cxn modelId="{3E52F512-F65E-426A-AB8C-FA1E3FF2A213}" type="presOf" srcId="{F2DF5BBF-1ECB-4540-8299-8043A9EAFF54}" destId="{ADBBEB5E-03DA-4A6B-B267-6F66C508AAD6}" srcOrd="0" destOrd="0" presId="urn:microsoft.com/office/officeart/2005/8/layout/radial6"/>
    <dgm:cxn modelId="{1C2C8BAF-0315-414A-B8A5-178E2754D371}" type="presOf" srcId="{4194AC3D-0F52-4EF4-B601-C1F2B8D4B58C}" destId="{0D35F9F6-9A95-496A-9938-2A9211865CBF}" srcOrd="0" destOrd="0" presId="urn:microsoft.com/office/officeart/2005/8/layout/radial6"/>
    <dgm:cxn modelId="{4A58CFDE-3AF9-4C4D-A5E5-C2E842F7BA30}" srcId="{196925E0-5088-4831-B981-6147679E0E34}" destId="{097BD6A0-8B03-4B82-B409-0B1A5CF40D5A}" srcOrd="2" destOrd="0" parTransId="{BEF4B09C-5E5E-442F-9CBE-363980295CC7}" sibTransId="{3766966C-3407-4956-AC52-A267A60C4A33}"/>
    <dgm:cxn modelId="{AEB7A05A-196B-4E97-96DE-BB4F819C915D}" type="presOf" srcId="{AFE8E02B-577E-4618-8C0B-69B8A75BF3A7}" destId="{0A3B3BD5-20C3-46DA-901B-56D648DD2534}" srcOrd="0" destOrd="0" presId="urn:microsoft.com/office/officeart/2005/8/layout/radial6"/>
    <dgm:cxn modelId="{D33D9367-30FB-4374-A4BA-1E09AD90C497}" type="presOf" srcId="{097BD6A0-8B03-4B82-B409-0B1A5CF40D5A}" destId="{B75E51C0-3871-4FD6-B271-463807E13808}" srcOrd="0" destOrd="0" presId="urn:microsoft.com/office/officeart/2005/8/layout/radial6"/>
    <dgm:cxn modelId="{BAD3747E-B7E0-40F8-A4AD-8C65BDAFFA9C}" type="presOf" srcId="{3766966C-3407-4956-AC52-A267A60C4A33}" destId="{21C6C70E-0511-4E29-A125-F4D733CD093A}" srcOrd="0" destOrd="0" presId="urn:microsoft.com/office/officeart/2005/8/layout/radial6"/>
    <dgm:cxn modelId="{8711E477-322F-406E-AF81-456C7837D779}" type="presOf" srcId="{C2FF8F2E-42C7-4CD9-8261-4C3B21B3FBE6}" destId="{1BE847E3-A3B3-4AE6-96D1-D72E1252AB88}" srcOrd="0" destOrd="0" presId="urn:microsoft.com/office/officeart/2005/8/layout/radial6"/>
    <dgm:cxn modelId="{7A7F7972-90FF-4B35-BB03-A7791F2E7F86}" type="presOf" srcId="{06ECE9A5-2692-483D-B0CB-E7CC1F1F5ACF}" destId="{C41FCA7E-0C23-47D4-9866-EE9BE8C13F7F}" srcOrd="0" destOrd="0" presId="urn:microsoft.com/office/officeart/2005/8/layout/radial6"/>
    <dgm:cxn modelId="{B4B60538-8AC7-4F3A-976A-AD231584689E}" type="presOf" srcId="{33B67B89-EE6B-4F37-98D9-9EEFE97610A1}" destId="{CCD1E925-402E-4A88-B761-531C460A7C49}" srcOrd="0" destOrd="0" presId="urn:microsoft.com/office/officeart/2005/8/layout/radial6"/>
    <dgm:cxn modelId="{5EF483F6-4B11-4969-A077-A7F6E5C1B357}" type="presOf" srcId="{F2469FC9-0C2D-4576-94E8-F099FEA71442}" destId="{F4770F45-5971-430C-908F-827298784E94}" srcOrd="0" destOrd="0" presId="urn:microsoft.com/office/officeart/2005/8/layout/radial6"/>
    <dgm:cxn modelId="{A5BC85BC-F434-42B4-9417-5DDEA908F7FC}" srcId="{196925E0-5088-4831-B981-6147679E0E34}" destId="{06ECE9A5-2692-483D-B0CB-E7CC1F1F5ACF}" srcOrd="0" destOrd="0" parTransId="{1B47D6FA-D31A-4647-A24B-F39935190197}" sibTransId="{F2469FC9-0C2D-4576-94E8-F099FEA71442}"/>
    <dgm:cxn modelId="{DEC95819-52BF-4D64-B385-65E866A4BF10}" type="presParOf" srcId="{0D35F9F6-9A95-496A-9938-2A9211865CBF}" destId="{D53ADDC2-C44D-42E4-BE6D-249160A8D9D2}" srcOrd="0" destOrd="0" presId="urn:microsoft.com/office/officeart/2005/8/layout/radial6"/>
    <dgm:cxn modelId="{DE500C86-DFA1-4C78-8888-B6BC62D7BDDB}" type="presParOf" srcId="{0D35F9F6-9A95-496A-9938-2A9211865CBF}" destId="{C41FCA7E-0C23-47D4-9866-EE9BE8C13F7F}" srcOrd="1" destOrd="0" presId="urn:microsoft.com/office/officeart/2005/8/layout/radial6"/>
    <dgm:cxn modelId="{7AC291B0-FCEC-47B8-BC47-C77808A97861}" type="presParOf" srcId="{0D35F9F6-9A95-496A-9938-2A9211865CBF}" destId="{93C1D4D3-CCDC-4F56-8047-8E9D908B48B6}" srcOrd="2" destOrd="0" presId="urn:microsoft.com/office/officeart/2005/8/layout/radial6"/>
    <dgm:cxn modelId="{5B6DFF5C-63C0-4E8A-A025-87DDB17F97A3}" type="presParOf" srcId="{0D35F9F6-9A95-496A-9938-2A9211865CBF}" destId="{F4770F45-5971-430C-908F-827298784E94}" srcOrd="3" destOrd="0" presId="urn:microsoft.com/office/officeart/2005/8/layout/radial6"/>
    <dgm:cxn modelId="{EF6AC5D1-1F9E-4B41-8152-F441021F15BC}" type="presParOf" srcId="{0D35F9F6-9A95-496A-9938-2A9211865CBF}" destId="{ADBBEB5E-03DA-4A6B-B267-6F66C508AAD6}" srcOrd="4" destOrd="0" presId="urn:microsoft.com/office/officeart/2005/8/layout/radial6"/>
    <dgm:cxn modelId="{14A85D89-D85A-462E-B4D4-FBC3A5F8607A}" type="presParOf" srcId="{0D35F9F6-9A95-496A-9938-2A9211865CBF}" destId="{653D6B8E-2B67-4C8D-ACCD-C83A1E8E34C2}" srcOrd="5" destOrd="0" presId="urn:microsoft.com/office/officeart/2005/8/layout/radial6"/>
    <dgm:cxn modelId="{A402FEA7-CDF2-4922-8508-8A434EBD6715}" type="presParOf" srcId="{0D35F9F6-9A95-496A-9938-2A9211865CBF}" destId="{D4879408-2F1F-4D17-9B79-BD9DC9BE16E9}" srcOrd="6" destOrd="0" presId="urn:microsoft.com/office/officeart/2005/8/layout/radial6"/>
    <dgm:cxn modelId="{5E050C60-472F-430B-9022-357E0D2CFA28}" type="presParOf" srcId="{0D35F9F6-9A95-496A-9938-2A9211865CBF}" destId="{B75E51C0-3871-4FD6-B271-463807E13808}" srcOrd="7" destOrd="0" presId="urn:microsoft.com/office/officeart/2005/8/layout/radial6"/>
    <dgm:cxn modelId="{E3D826F6-0138-46F6-BBC2-8101F6D2BC34}" type="presParOf" srcId="{0D35F9F6-9A95-496A-9938-2A9211865CBF}" destId="{16492449-9CD7-41D0-A54D-9EBC6C9AAD33}" srcOrd="8" destOrd="0" presId="urn:microsoft.com/office/officeart/2005/8/layout/radial6"/>
    <dgm:cxn modelId="{E8F547E3-F490-4820-9DCE-7AC9F5301819}" type="presParOf" srcId="{0D35F9F6-9A95-496A-9938-2A9211865CBF}" destId="{21C6C70E-0511-4E29-A125-F4D733CD093A}" srcOrd="9" destOrd="0" presId="urn:microsoft.com/office/officeart/2005/8/layout/radial6"/>
    <dgm:cxn modelId="{D90638D7-DAB1-48B3-A1F1-D950F50B9751}" type="presParOf" srcId="{0D35F9F6-9A95-496A-9938-2A9211865CBF}" destId="{CCD1E925-402E-4A88-B761-531C460A7C49}" srcOrd="10" destOrd="0" presId="urn:microsoft.com/office/officeart/2005/8/layout/radial6"/>
    <dgm:cxn modelId="{1553AD5B-F023-41C0-BAD7-B6D877D75FFA}" type="presParOf" srcId="{0D35F9F6-9A95-496A-9938-2A9211865CBF}" destId="{B848B2DB-4A11-420A-A272-31F243432ED7}" srcOrd="11" destOrd="0" presId="urn:microsoft.com/office/officeart/2005/8/layout/radial6"/>
    <dgm:cxn modelId="{D01950F2-99E5-4E63-8A32-6E4E15C0370C}" type="presParOf" srcId="{0D35F9F6-9A95-496A-9938-2A9211865CBF}" destId="{1BE847E3-A3B3-4AE6-96D1-D72E1252AB88}" srcOrd="12" destOrd="0" presId="urn:microsoft.com/office/officeart/2005/8/layout/radial6"/>
    <dgm:cxn modelId="{943AE1DA-D2B4-4345-B6BA-426C6908FACD}" type="presParOf" srcId="{0D35F9F6-9A95-496A-9938-2A9211865CBF}" destId="{FBC6AE9A-753D-4EE2-9B1C-4E2809359CE8}" srcOrd="13" destOrd="0" presId="urn:microsoft.com/office/officeart/2005/8/layout/radial6"/>
    <dgm:cxn modelId="{349ABE1C-982B-4895-86B7-B9CA4A76CDD1}" type="presParOf" srcId="{0D35F9F6-9A95-496A-9938-2A9211865CBF}" destId="{C990ED8B-E8B6-4B7D-80CC-BA9961B70A0E}" srcOrd="14" destOrd="0" presId="urn:microsoft.com/office/officeart/2005/8/layout/radial6"/>
    <dgm:cxn modelId="{D607B98C-6124-4FF9-BDD6-E0C2E8AEB638}" type="presParOf" srcId="{0D35F9F6-9A95-496A-9938-2A9211865CBF}" destId="{0A3B3BD5-20C3-46DA-901B-56D648DD253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3B3BD5-20C3-46DA-901B-56D648DD2534}">
      <dsp:nvSpPr>
        <dsp:cNvPr id="0" name=""/>
        <dsp:cNvSpPr/>
      </dsp:nvSpPr>
      <dsp:spPr>
        <a:xfrm>
          <a:off x="1008118" y="576067"/>
          <a:ext cx="4160571" cy="4160571"/>
        </a:xfrm>
        <a:prstGeom prst="blockArc">
          <a:avLst>
            <a:gd name="adj1" fmla="val 11880000"/>
            <a:gd name="adj2" fmla="val 16200000"/>
            <a:gd name="adj3" fmla="val 464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E847E3-A3B3-4AE6-96D1-D72E1252AB88}">
      <dsp:nvSpPr>
        <dsp:cNvPr id="0" name=""/>
        <dsp:cNvSpPr/>
      </dsp:nvSpPr>
      <dsp:spPr>
        <a:xfrm>
          <a:off x="913965" y="625162"/>
          <a:ext cx="4160571" cy="4160571"/>
        </a:xfrm>
        <a:prstGeom prst="blockArc">
          <a:avLst>
            <a:gd name="adj1" fmla="val 7560000"/>
            <a:gd name="adj2" fmla="val 11880000"/>
            <a:gd name="adj3" fmla="val 464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C6C70E-0511-4E29-A125-F4D733CD093A}">
      <dsp:nvSpPr>
        <dsp:cNvPr id="0" name=""/>
        <dsp:cNvSpPr/>
      </dsp:nvSpPr>
      <dsp:spPr>
        <a:xfrm>
          <a:off x="913965" y="625162"/>
          <a:ext cx="4160571" cy="4160571"/>
        </a:xfrm>
        <a:prstGeom prst="blockArc">
          <a:avLst>
            <a:gd name="adj1" fmla="val 3240000"/>
            <a:gd name="adj2" fmla="val 7560000"/>
            <a:gd name="adj3" fmla="val 464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879408-2F1F-4D17-9B79-BD9DC9BE16E9}">
      <dsp:nvSpPr>
        <dsp:cNvPr id="0" name=""/>
        <dsp:cNvSpPr/>
      </dsp:nvSpPr>
      <dsp:spPr>
        <a:xfrm>
          <a:off x="913965" y="625162"/>
          <a:ext cx="4160571" cy="4160571"/>
        </a:xfrm>
        <a:prstGeom prst="blockArc">
          <a:avLst>
            <a:gd name="adj1" fmla="val 20520000"/>
            <a:gd name="adj2" fmla="val 3240000"/>
            <a:gd name="adj3" fmla="val 464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770F45-5971-430C-908F-827298784E94}">
      <dsp:nvSpPr>
        <dsp:cNvPr id="0" name=""/>
        <dsp:cNvSpPr/>
      </dsp:nvSpPr>
      <dsp:spPr>
        <a:xfrm>
          <a:off x="913965" y="625162"/>
          <a:ext cx="4160571" cy="4160571"/>
        </a:xfrm>
        <a:prstGeom prst="blockArc">
          <a:avLst>
            <a:gd name="adj1" fmla="val 16200000"/>
            <a:gd name="adj2" fmla="val 20520000"/>
            <a:gd name="adj3" fmla="val 4644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3ADDC2-C44D-42E4-BE6D-249160A8D9D2}">
      <dsp:nvSpPr>
        <dsp:cNvPr id="0" name=""/>
        <dsp:cNvSpPr/>
      </dsp:nvSpPr>
      <dsp:spPr>
        <a:xfrm>
          <a:off x="2035854" y="1747052"/>
          <a:ext cx="1916791" cy="1916791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800" kern="1200" dirty="0" smtClean="0"/>
            <a:t>CEM</a:t>
          </a:r>
          <a:endParaRPr lang="es-ES" sz="4800" kern="1200" dirty="0"/>
        </a:p>
      </dsp:txBody>
      <dsp:txXfrm>
        <a:off x="2035854" y="1747052"/>
        <a:ext cx="1916791" cy="1916791"/>
      </dsp:txXfrm>
    </dsp:sp>
    <dsp:sp modelId="{C41FCA7E-0C23-47D4-9866-EE9BE8C13F7F}">
      <dsp:nvSpPr>
        <dsp:cNvPr id="0" name=""/>
        <dsp:cNvSpPr/>
      </dsp:nvSpPr>
      <dsp:spPr>
        <a:xfrm>
          <a:off x="2100065" y="2588"/>
          <a:ext cx="1788369" cy="1341753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Sin Preexistencias</a:t>
          </a:r>
          <a:endParaRPr lang="es-ES" sz="1600" b="1" kern="1200" dirty="0"/>
        </a:p>
      </dsp:txBody>
      <dsp:txXfrm>
        <a:off x="2100065" y="2588"/>
        <a:ext cx="1788369" cy="1341753"/>
      </dsp:txXfrm>
    </dsp:sp>
    <dsp:sp modelId="{ADBBEB5E-03DA-4A6B-B267-6F66C508AAD6}">
      <dsp:nvSpPr>
        <dsp:cNvPr id="0" name=""/>
        <dsp:cNvSpPr/>
      </dsp:nvSpPr>
      <dsp:spPr>
        <a:xfrm>
          <a:off x="4195732" y="1368642"/>
          <a:ext cx="1462095" cy="1417777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Sin Exclusiones</a:t>
          </a:r>
          <a:endParaRPr lang="es-ES" sz="1800" b="1" kern="1200" dirty="0"/>
        </a:p>
      </dsp:txBody>
      <dsp:txXfrm>
        <a:off x="4195732" y="1368642"/>
        <a:ext cx="1462095" cy="1417777"/>
      </dsp:txXfrm>
    </dsp:sp>
    <dsp:sp modelId="{B75E51C0-3871-4FD6-B271-463807E13808}">
      <dsp:nvSpPr>
        <dsp:cNvPr id="0" name=""/>
        <dsp:cNvSpPr/>
      </dsp:nvSpPr>
      <dsp:spPr>
        <a:xfrm>
          <a:off x="3517742" y="3678479"/>
          <a:ext cx="1341753" cy="1341753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Sin copagos</a:t>
          </a:r>
          <a:endParaRPr lang="es-ES" sz="1600" b="1" kern="1200" dirty="0"/>
        </a:p>
      </dsp:txBody>
      <dsp:txXfrm>
        <a:off x="3517742" y="3678479"/>
        <a:ext cx="1341753" cy="1341753"/>
      </dsp:txXfrm>
    </dsp:sp>
    <dsp:sp modelId="{CCD1E925-402E-4A88-B761-531C460A7C49}">
      <dsp:nvSpPr>
        <dsp:cNvPr id="0" name=""/>
        <dsp:cNvSpPr/>
      </dsp:nvSpPr>
      <dsp:spPr>
        <a:xfrm>
          <a:off x="1129004" y="3678479"/>
          <a:ext cx="1341753" cy="1341753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Sin limite de edad</a:t>
          </a:r>
          <a:endParaRPr lang="es-ES" sz="1600" b="1" kern="1200" dirty="0"/>
        </a:p>
      </dsp:txBody>
      <dsp:txXfrm>
        <a:off x="1129004" y="3678479"/>
        <a:ext cx="1341753" cy="1341753"/>
      </dsp:txXfrm>
    </dsp:sp>
    <dsp:sp modelId="{FBC6AE9A-753D-4EE2-9B1C-4E2809359CE8}">
      <dsp:nvSpPr>
        <dsp:cNvPr id="0" name=""/>
        <dsp:cNvSpPr/>
      </dsp:nvSpPr>
      <dsp:spPr>
        <a:xfrm>
          <a:off x="390843" y="1406654"/>
          <a:ext cx="1341753" cy="1341753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600" b="1" kern="1200" dirty="0" smtClean="0"/>
            <a:t>Sin periodos de carencia</a:t>
          </a:r>
          <a:endParaRPr lang="es-ES" sz="1600" b="1" kern="1200" dirty="0"/>
        </a:p>
      </dsp:txBody>
      <dsp:txXfrm>
        <a:off x="390843" y="1406654"/>
        <a:ext cx="1341753" cy="134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FB082-22B4-4878-B191-D2AE989213E5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A131-0F50-4222-859A-70BDDAD82A4C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82153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B28434-FA20-4410-9DBD-57122F3CACFB}" type="slidenum">
              <a:rPr lang="es-E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dirty="0" smtClean="0">
              <a:latin typeface="Arial" charset="0"/>
              <a:cs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8713" y="703263"/>
            <a:ext cx="4586287" cy="34401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338" y="4351338"/>
            <a:ext cx="4997450" cy="41433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EPS y Medicina Prepagada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77098"/>
            <a:ext cx="9144000" cy="9809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EPS y Medicina Prepagada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877098"/>
            <a:ext cx="9144000" cy="9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2859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722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69511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34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565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5287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18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812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xmlns="" val="1479897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8562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157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Imagen" descr="EPS y Medicina Prepagada-0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876925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631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2B5F-6B14-4274-B640-14D940C5E7BF}" type="datetimeFigureOut">
              <a:rPr lang="es-CO" smtClean="0"/>
              <a:pPr/>
              <a:t>20/08/2014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FC06-1D04-49FC-B9ED-55B807E0A9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9E98023-AFE4-4726-9FF1-D5EF44523DBF}" type="datetimeFigureOut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20/08/2014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95AD5EA-83B3-4842-AE4F-A0251FD0D561}" type="slidenum">
              <a:rPr lang="es-CO" smtClean="0">
                <a:solidFill>
                  <a:srgbClr val="94C600">
                    <a:shade val="75000"/>
                  </a:srgbClr>
                </a:solidFill>
              </a:rPr>
              <a:pPr/>
              <a:t>‹Nº›</a:t>
            </a:fld>
            <a:endParaRPr lang="es-CO">
              <a:solidFill>
                <a:srgbClr val="94C600">
                  <a:shade val="75000"/>
                </a:srgbClr>
              </a:solidFill>
            </a:endParaRPr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5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medan.com.co/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ervicioalcliente@promedan.com.c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otorrino@gmail.com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411413" y="54927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>
              <a:solidFill>
                <a:prstClr val="black"/>
              </a:solidFill>
            </a:endParaRPr>
          </a:p>
        </p:txBody>
      </p:sp>
      <p:pic>
        <p:nvPicPr>
          <p:cNvPr id="4099" name="3 Imagen" descr="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7048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69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75656" y="2348880"/>
            <a:ext cx="597666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rebuchet MS" pitchFamily="34" charset="0"/>
              </a:rPr>
              <a:t>COOMEVA EMERGENCIA MEDICA</a:t>
            </a:r>
            <a:endParaRPr lang="es-E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Trebuchet MS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2517"/>
            <a:ext cx="6120680" cy="129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003684" y="4437112"/>
            <a:ext cx="271247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s-CO" sz="2000" b="1" dirty="0" smtClean="0"/>
          </a:p>
          <a:p>
            <a:pPr algn="r"/>
            <a:r>
              <a:rPr lang="es-CO" sz="3200" b="1" dirty="0" smtClean="0"/>
              <a:t>Enero  de 2014</a:t>
            </a:r>
          </a:p>
          <a:p>
            <a:pPr algn="r"/>
            <a:endParaRPr lang="es-CO" sz="3200" b="1" dirty="0" smtClean="0"/>
          </a:p>
          <a:p>
            <a:pPr algn="r"/>
            <a:endParaRPr lang="es-ES" sz="3200" b="1" dirty="0"/>
          </a:p>
        </p:txBody>
      </p:sp>
    </p:spTree>
  </p:cSld>
  <p:clrMapOvr>
    <a:masterClrMapping/>
  </p:clrMapOvr>
  <p:transition spd="slow">
    <p:dissolv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411413" y="54927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119" y="2060575"/>
            <a:ext cx="4633913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545013"/>
            <a:ext cx="158432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435600" y="333375"/>
            <a:ext cx="1800225" cy="576263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600" b="1" dirty="0">
                <a:solidFill>
                  <a:srgbClr val="FFFFFF"/>
                </a:solidFill>
              </a:rPr>
              <a:t>SERVICIOS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508625" y="2420938"/>
            <a:ext cx="1944688" cy="647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600" b="1" dirty="0">
                <a:solidFill>
                  <a:srgbClr val="FFFFFF"/>
                </a:solidFill>
              </a:rPr>
              <a:t>NUESTRA COBERTURA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508625" y="4652963"/>
            <a:ext cx="1944688" cy="5048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1600" b="1" dirty="0">
                <a:solidFill>
                  <a:srgbClr val="FFFFFF"/>
                </a:solidFill>
              </a:rPr>
              <a:t>NUESTROS VEHICULOS</a:t>
            </a:r>
            <a:endParaRPr lang="es-ES" sz="1600" b="1" dirty="0">
              <a:solidFill>
                <a:srgbClr val="FFFF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43438" y="981075"/>
            <a:ext cx="403225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CO" dirty="0"/>
              <a:t> </a:t>
            </a:r>
            <a:r>
              <a:rPr lang="es-CO" dirty="0">
                <a:latin typeface="+mn-lt"/>
              </a:rPr>
              <a:t>Atención Medica Domiciliaria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Atención de Urgencias y     Emergencias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Traslado del paciente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Asistencia medica telefónica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435600" y="3176588"/>
            <a:ext cx="4032250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CO" dirty="0"/>
              <a:t> </a:t>
            </a:r>
            <a:r>
              <a:rPr lang="es-CO" dirty="0">
                <a:latin typeface="+mn-lt"/>
              </a:rPr>
              <a:t>Cali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Medellín y Rionegro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Bogota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Barranquilla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Cartagena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076825" y="5300663"/>
            <a:ext cx="40322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s-CO" dirty="0"/>
              <a:t> </a:t>
            </a:r>
            <a:r>
              <a:rPr lang="es-CO" dirty="0">
                <a:latin typeface="+mn-lt"/>
              </a:rPr>
              <a:t>Ambulancias Básicas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Ambulancias Medicalizadas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s-CO" dirty="0">
                <a:latin typeface="+mn-lt"/>
              </a:rPr>
              <a:t> Autos de consulta medica</a:t>
            </a:r>
          </a:p>
        </p:txBody>
      </p:sp>
      <p:sp>
        <p:nvSpPr>
          <p:cNvPr id="25611" name="14 CuadroTexto"/>
          <p:cNvSpPr txBox="1">
            <a:spLocks noChangeArrowheads="1"/>
          </p:cNvSpPr>
          <p:nvPr/>
        </p:nvSpPr>
        <p:spPr bwMode="auto">
          <a:xfrm>
            <a:off x="539750" y="692150"/>
            <a:ext cx="3059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/>
              <a:t>PROGRAMA </a:t>
            </a:r>
          </a:p>
          <a:p>
            <a:pPr algn="ctr" eaLnBrk="1" hangingPunct="1"/>
            <a:r>
              <a:rPr lang="es-ES" sz="2400" b="1"/>
              <a:t>Emergencia Medica</a:t>
            </a:r>
          </a:p>
        </p:txBody>
      </p:sp>
    </p:spTree>
    <p:extLst>
      <p:ext uri="{BB962C8B-B14F-4D97-AF65-F5344CB8AC3E}">
        <p14:creationId xmlns:p14="http://schemas.microsoft.com/office/powerpoint/2010/main" xmlns="" val="18569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411413" y="549275"/>
            <a:ext cx="3455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/>
          </a:p>
        </p:txBody>
      </p:sp>
      <p:pic>
        <p:nvPicPr>
          <p:cNvPr id="26627" name="4 Imagen" descr="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151"/>
          <a:stretch>
            <a:fillRect/>
          </a:stretch>
        </p:blipFill>
        <p:spPr bwMode="auto">
          <a:xfrm>
            <a:off x="0" y="0"/>
            <a:ext cx="91440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152810748"/>
              </p:ext>
            </p:extLst>
          </p:nvPr>
        </p:nvGraphicFramePr>
        <p:xfrm>
          <a:off x="2771800" y="1484784"/>
          <a:ext cx="60486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Rectángulo"/>
          <p:cNvSpPr/>
          <p:nvPr/>
        </p:nvSpPr>
        <p:spPr>
          <a:xfrm>
            <a:off x="395288" y="3356992"/>
            <a:ext cx="2016125" cy="1008112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O" sz="3200" b="1" dirty="0">
                <a:solidFill>
                  <a:srgbClr val="FFFFFF"/>
                </a:solidFill>
              </a:rPr>
              <a:t>VENTAJAS</a:t>
            </a:r>
            <a:endParaRPr lang="es-ES" sz="3200" b="1" dirty="0">
              <a:solidFill>
                <a:srgbClr val="FFFFFF"/>
              </a:solidFill>
            </a:endParaRPr>
          </a:p>
        </p:txBody>
      </p:sp>
      <p:sp>
        <p:nvSpPr>
          <p:cNvPr id="26630" name="14 CuadroTexto"/>
          <p:cNvSpPr txBox="1">
            <a:spLocks noChangeArrowheads="1"/>
          </p:cNvSpPr>
          <p:nvPr/>
        </p:nvSpPr>
        <p:spPr bwMode="auto">
          <a:xfrm>
            <a:off x="4249738" y="260350"/>
            <a:ext cx="3059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sz="2400" b="1"/>
              <a:t>PROGRAMA </a:t>
            </a:r>
          </a:p>
          <a:p>
            <a:pPr algn="ctr" eaLnBrk="1" hangingPunct="1"/>
            <a:r>
              <a:rPr lang="es-ES" sz="2400" b="1"/>
              <a:t>Emergencia Medica</a:t>
            </a:r>
          </a:p>
        </p:txBody>
      </p:sp>
    </p:spTree>
    <p:extLst>
      <p:ext uri="{BB962C8B-B14F-4D97-AF65-F5344CB8AC3E}">
        <p14:creationId xmlns:p14="http://schemas.microsoft.com/office/powerpoint/2010/main" xmlns="" val="17417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3ADDC2-C44D-42E4-BE6D-249160A8D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D53ADDC2-C44D-42E4-BE6D-249160A8D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1FCA7E-0C23-47D4-9866-EE9BE8C13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C41FCA7E-0C23-47D4-9866-EE9BE8C13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770F45-5971-430C-908F-827298784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F4770F45-5971-430C-908F-827298784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BBEB5E-03DA-4A6B-B267-6F66C508A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graphicEl>
                                              <a:dgm id="{ADBBEB5E-03DA-4A6B-B267-6F66C508A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879408-2F1F-4D17-9B79-BD9DC9BE16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graphicEl>
                                              <a:dgm id="{D4879408-2F1F-4D17-9B79-BD9DC9BE16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5E51C0-3871-4FD6-B271-463807E13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graphicEl>
                                              <a:dgm id="{B75E51C0-3871-4FD6-B271-463807E13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70E-0511-4E29-A125-F4D733CD0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graphicEl>
                                              <a:dgm id="{21C6C70E-0511-4E29-A125-F4D733CD0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D1E925-402E-4A88-B761-531C460A7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graphicEl>
                                              <a:dgm id="{CCD1E925-402E-4A88-B761-531C460A7C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E847E3-A3B3-4AE6-96D1-D72E1252A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graphicEl>
                                              <a:dgm id="{1BE847E3-A3B3-4AE6-96D1-D72E1252A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6AE9A-753D-4EE2-9B1C-4E2809359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">
                                            <p:graphicEl>
                                              <a:dgm id="{FBC6AE9A-753D-4EE2-9B1C-4E2809359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3BD5-20C3-46DA-901B-56D648DD2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0A3B3BD5-20C3-46DA-901B-56D648DD25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419872" y="29206"/>
            <a:ext cx="6048671" cy="1440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lvl="1" algn="ctr">
              <a:defRPr/>
            </a:pPr>
            <a:r>
              <a:rPr lang="es-ES" sz="2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Apoyo Logístico</a:t>
            </a:r>
            <a:endParaRPr lang="es-ES" sz="2400" dirty="0" smtClean="0">
              <a:solidFill>
                <a:prstClr val="blac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589901"/>
            <a:ext cx="5338762" cy="1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C600"/>
              </a:buClr>
            </a:pPr>
            <a:r>
              <a:rPr lang="es-CO" sz="1800" dirty="0" smtClean="0">
                <a:solidFill>
                  <a:srgbClr val="3E3D2D"/>
                </a:solidFill>
                <a:latin typeface="Arial" pitchFamily="34" charset="0"/>
                <a:cs typeface="Arial" pitchFamily="34" charset="0"/>
              </a:rPr>
              <a:t>Ambulancia Medicalizada</a:t>
            </a:r>
          </a:p>
          <a:p>
            <a:pPr>
              <a:buClr>
                <a:srgbClr val="94C600"/>
              </a:buClr>
            </a:pPr>
            <a:r>
              <a:rPr lang="es-CO" sz="1800" dirty="0" smtClean="0">
                <a:solidFill>
                  <a:srgbClr val="3E3D2D"/>
                </a:solidFill>
                <a:latin typeface="Arial" pitchFamily="34" charset="0"/>
                <a:cs typeface="Arial" pitchFamily="34" charset="0"/>
              </a:rPr>
              <a:t>Ambulancia Básica</a:t>
            </a:r>
          </a:p>
          <a:p>
            <a:pPr>
              <a:buClr>
                <a:srgbClr val="94C600"/>
              </a:buClr>
            </a:pPr>
            <a:r>
              <a:rPr lang="es-CO" sz="1800" dirty="0" smtClean="0">
                <a:solidFill>
                  <a:srgbClr val="3E3D2D"/>
                </a:solidFill>
                <a:latin typeface="Arial" pitchFamily="34" charset="0"/>
                <a:cs typeface="Arial" pitchFamily="34" charset="0"/>
              </a:rPr>
              <a:t>Vehículo de Consulta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455"/>
          <a:stretch>
            <a:fillRect/>
          </a:stretch>
        </p:blipFill>
        <p:spPr bwMode="auto">
          <a:xfrm>
            <a:off x="467544" y="3518713"/>
            <a:ext cx="5072062" cy="27479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7 Imagen" descr="carrito_fronta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16" t="23170" r="5505" b="15747"/>
          <a:stretch>
            <a:fillRect/>
          </a:stretch>
        </p:blipFill>
        <p:spPr bwMode="auto">
          <a:xfrm>
            <a:off x="4500562" y="1469366"/>
            <a:ext cx="4364037" cy="2233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54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052736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endParaRPr lang="es-CO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052736"/>
            <a:ext cx="741682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solidFill>
                  <a:prstClr val="black"/>
                </a:solidFill>
                <a:latin typeface="Century Gothic" pitchFamily="34" charset="0"/>
              </a:rPr>
              <a:t>COMUNICACIÓN CON PROMEDAN</a:t>
            </a:r>
          </a:p>
          <a:p>
            <a:pPr algn="ctr"/>
            <a:endParaRPr lang="es-ES" sz="2400" b="1" dirty="0">
              <a:solidFill>
                <a:prstClr val="black"/>
              </a:solidFill>
              <a:latin typeface="Century Gothic" pitchFamily="34" charset="0"/>
            </a:endParaRPr>
          </a:p>
          <a:p>
            <a:r>
              <a:rPr lang="es-CO" sz="2400" dirty="0"/>
              <a:t>Otras opciones para pedir su cita </a:t>
            </a:r>
            <a:endParaRPr lang="es-CO" sz="2400" dirty="0" smtClean="0"/>
          </a:p>
          <a:p>
            <a:endParaRPr lang="es-CO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/>
              <a:t>Telefono:4441117 opción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/>
              <a:t>pida </a:t>
            </a:r>
            <a:r>
              <a:rPr lang="es-CO" sz="2400" dirty="0"/>
              <a:t>su cita por internet en </a:t>
            </a:r>
            <a:r>
              <a:rPr lang="es-CO" sz="2400" u="sng" dirty="0" smtClean="0">
                <a:hlinkClick r:id="rId3"/>
              </a:rPr>
              <a:t>www.promedan.com.co</a:t>
            </a:r>
            <a:r>
              <a:rPr lang="es-CO" sz="2400" dirty="0" smtClean="0"/>
              <a:t> </a:t>
            </a:r>
            <a:endParaRPr lang="es-CO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s-CO" sz="2400" dirty="0" smtClean="0"/>
              <a:t>celular 3116091417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sz="2400" u="sng" dirty="0">
                <a:hlinkClick r:id="rId4"/>
              </a:rPr>
              <a:t>servicioalcliente@promedan.com.co</a:t>
            </a:r>
            <a:r>
              <a:rPr lang="es-CO" sz="2400" dirty="0"/>
              <a:t>, asignamos citas </a:t>
            </a:r>
            <a:r>
              <a:rPr lang="es-CO" sz="2400" dirty="0" smtClean="0"/>
              <a:t>también </a:t>
            </a:r>
            <a:r>
              <a:rPr lang="es-CO" sz="2400" dirty="0"/>
              <a:t>por facebook y twitter, lo importante es que nos dejen los datos completos.</a:t>
            </a:r>
            <a:br>
              <a:rPr lang="es-CO" sz="2400" dirty="0"/>
            </a:br>
            <a:endParaRPr lang="es-CO" sz="2400" dirty="0"/>
          </a:p>
          <a:p>
            <a:r>
              <a:rPr lang="es-CO" sz="2400" dirty="0"/>
              <a:t> </a:t>
            </a:r>
          </a:p>
          <a:p>
            <a:r>
              <a:rPr lang="es-CO" sz="4400" dirty="0"/>
              <a:t> </a:t>
            </a:r>
          </a:p>
          <a:p>
            <a:pPr algn="ctr"/>
            <a:endParaRPr lang="es-ES" sz="4400" b="1" dirty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239340"/>
      </p:ext>
    </p:extLst>
  </p:cSld>
  <p:clrMapOvr>
    <a:masterClrMapping/>
  </p:clrMapOvr>
  <p:transition>
    <p:comb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1052736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r>
              <a:rPr lang="es-ES" sz="5000" kern="0" dirty="0" smtClean="0">
                <a:solidFill>
                  <a:srgbClr val="04617B"/>
                </a:solidFill>
              </a:rPr>
              <a:t/>
            </a:r>
            <a:br>
              <a:rPr lang="es-ES" sz="5000" kern="0" dirty="0" smtClean="0">
                <a:solidFill>
                  <a:srgbClr val="04617B"/>
                </a:solidFill>
              </a:rPr>
            </a:br>
            <a:endParaRPr lang="es-CO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052736"/>
            <a:ext cx="741682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400" b="1" dirty="0" smtClean="0">
                <a:solidFill>
                  <a:prstClr val="black"/>
                </a:solidFill>
                <a:latin typeface="Century Gothic" pitchFamily="34" charset="0"/>
              </a:rPr>
              <a:t>CONVENIO CON OTORRINO</a:t>
            </a:r>
          </a:p>
          <a:p>
            <a:pPr algn="ctr"/>
            <a:endParaRPr lang="es-ES" sz="2400" b="1" dirty="0" smtClean="0">
              <a:solidFill>
                <a:prstClr val="black"/>
              </a:solidFill>
              <a:latin typeface="Century Gothic" pitchFamily="34" charset="0"/>
            </a:endParaRPr>
          </a:p>
          <a:p>
            <a:pPr algn="ctr"/>
            <a:endParaRPr lang="es-ES" sz="2400" b="1" dirty="0">
              <a:solidFill>
                <a:prstClr val="black"/>
              </a:solidFill>
              <a:latin typeface="Century Gothic" pitchFamily="34" charset="0"/>
            </a:endParaRPr>
          </a:p>
          <a:p>
            <a:r>
              <a:rPr lang="es-CO" sz="2400" dirty="0"/>
              <a:t>Alvaro Hincapié Quintero. MD.ORL</a:t>
            </a:r>
          </a:p>
          <a:p>
            <a:r>
              <a:rPr lang="es-CO" sz="2400" dirty="0"/>
              <a:t>Otorrinolaringología </a:t>
            </a:r>
            <a:r>
              <a:rPr lang="es-CO" sz="2400" dirty="0" smtClean="0"/>
              <a:t>Pediátrica </a:t>
            </a:r>
            <a:r>
              <a:rPr lang="es-CO" sz="2400" dirty="0"/>
              <a:t>y Adultos .</a:t>
            </a:r>
          </a:p>
          <a:p>
            <a:r>
              <a:rPr lang="es-CO" sz="2400" dirty="0"/>
              <a:t>TORRE INTERMEDICA CONS: 1307</a:t>
            </a:r>
          </a:p>
          <a:p>
            <a:r>
              <a:rPr lang="es-CO" sz="2400" dirty="0"/>
              <a:t>PBX: 448-05-95</a:t>
            </a:r>
          </a:p>
          <a:p>
            <a:r>
              <a:rPr lang="es-CO" sz="2400" dirty="0"/>
              <a:t>E-MAIL: </a:t>
            </a:r>
            <a:r>
              <a:rPr lang="es-CO" sz="2400" u="sng" dirty="0">
                <a:hlinkClick r:id="rId3"/>
              </a:rPr>
              <a:t>suotorrino@gmail.com</a:t>
            </a:r>
            <a:r>
              <a:rPr lang="es-CO" sz="2400" dirty="0"/>
              <a:t> </a:t>
            </a:r>
          </a:p>
          <a:p>
            <a:r>
              <a:rPr lang="es-CO" sz="2400" dirty="0"/>
              <a:t> </a:t>
            </a:r>
          </a:p>
          <a:p>
            <a:endParaRPr lang="es-CO" sz="2400" dirty="0">
              <a:solidFill>
                <a:prstClr val="black"/>
              </a:solidFill>
            </a:endParaRPr>
          </a:p>
          <a:p>
            <a:r>
              <a:rPr lang="es-CO" sz="4400" dirty="0">
                <a:solidFill>
                  <a:prstClr val="black"/>
                </a:solidFill>
              </a:rPr>
              <a:t> </a:t>
            </a:r>
          </a:p>
          <a:p>
            <a:pPr algn="ctr"/>
            <a:endParaRPr lang="es-ES" sz="4400" b="1" dirty="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3899388"/>
      </p:ext>
    </p:extLst>
  </p:cSld>
  <p:clrMapOvr>
    <a:masterClrMapping/>
  </p:clrMapOvr>
  <p:transition>
    <p:comb dir="vert"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8 Imagen" descr="foto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42875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4075" y="5084763"/>
            <a:ext cx="5097463" cy="1477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5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Arial" charset="0"/>
                <a:cs typeface="Arial" charset="0"/>
              </a:rPr>
              <a:t>Gracias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s-CO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ea typeface="Arial" charset="0"/>
                <a:cs typeface="Arial" charset="0"/>
              </a:rPr>
              <a:t>por su atención</a:t>
            </a:r>
          </a:p>
        </p:txBody>
      </p:sp>
    </p:spTree>
    <p:extLst>
      <p:ext uri="{BB962C8B-B14F-4D97-AF65-F5344CB8AC3E}">
        <p14:creationId xmlns:p14="http://schemas.microsoft.com/office/powerpoint/2010/main" xmlns="" val="38445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iaje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137</Words>
  <Application>Microsoft Office PowerPoint</Application>
  <PresentationFormat>Presentación en pantalla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Tema de Office</vt:lpstr>
      <vt:lpstr>1_Viajes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Angela castañeda</cp:lastModifiedBy>
  <cp:revision>272</cp:revision>
  <dcterms:created xsi:type="dcterms:W3CDTF">2011-02-09T03:03:05Z</dcterms:created>
  <dcterms:modified xsi:type="dcterms:W3CDTF">2014-08-20T15:48:08Z</dcterms:modified>
</cp:coreProperties>
</file>