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259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8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57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875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34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3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4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72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3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9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16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EF2A6-C7B2-4B4A-890A-38811705AFB1}" type="datetimeFigureOut">
              <a:rPr lang="es-CO" smtClean="0"/>
              <a:t>22/09/2016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A218-06AE-4EB5-91BA-CE5F24130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672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uebas-sectorsalud.coomeva.com.co/cobertura-web/login.j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atianam_quiceno@coomeva.com.co" TargetMode="External"/><Relationship Id="rId2" Type="http://schemas.openxmlformats.org/officeDocument/2006/relationships/hyperlink" Target="mailto:andresd_bedoya@coomeva.com.c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APLICATIVOS PARA VALIDACION DE COBERTURA</a:t>
            </a:r>
            <a:endParaRPr lang="es-CO" dirty="0"/>
          </a:p>
        </p:txBody>
      </p:sp>
      <p:pic>
        <p:nvPicPr>
          <p:cNvPr id="4" name="11 Imagen" descr="programa-c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89240"/>
            <a:ext cx="8712968" cy="115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r>
              <a:rPr lang="es-CO" dirty="0" smtClean="0"/>
              <a:t>VALIDADOR COBERTURA PARA CELULAR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532859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827584" y="537321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u="sng" dirty="0">
                <a:hlinkClick r:id="rId3"/>
              </a:rPr>
              <a:t>http://pruebas-sectorsalud.coomeva.com.co/cobertura-web/login.jspx</a:t>
            </a:r>
            <a:endParaRPr lang="es-CO" dirty="0"/>
          </a:p>
          <a:p>
            <a:r>
              <a:rPr lang="es-CO" dirty="0"/>
              <a:t>Usuario: </a:t>
            </a:r>
            <a:r>
              <a:rPr lang="es-CO" dirty="0" err="1"/>
              <a:t>juan_vendedor</a:t>
            </a:r>
            <a:endParaRPr lang="es-CO" dirty="0"/>
          </a:p>
          <a:p>
            <a:r>
              <a:rPr lang="es-CO" dirty="0"/>
              <a:t>Clave:juan2015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02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4624"/>
            <a:ext cx="812029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6" y="3140968"/>
            <a:ext cx="805640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5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2" y="1052736"/>
            <a:ext cx="2143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9" y="1595373"/>
            <a:ext cx="4724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63" y="3717032"/>
            <a:ext cx="21526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08663" y="539388"/>
            <a:ext cx="605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DIRECCION CON COBERTURA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1261063" y="3068960"/>
            <a:ext cx="605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DIRECCION SIN COBERTURA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77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-2738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800" b="1" dirty="0" smtClean="0"/>
              <a:t>LINEA LISA</a:t>
            </a:r>
            <a:endParaRPr lang="es-CO" sz="2800" b="1" dirty="0"/>
          </a:p>
        </p:txBody>
      </p:sp>
      <p:pic>
        <p:nvPicPr>
          <p:cNvPr id="3075" name="0 Imagen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476672"/>
            <a:ext cx="4896544" cy="60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47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s-CO" dirty="0" smtClean="0"/>
              <a:t>WIDETECH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849694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5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AREA ASISTENCIAL Y COMERCIAL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ANDRES DARIO BEDOYA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smtClean="0"/>
              <a:t> </a:t>
            </a:r>
            <a:r>
              <a:rPr lang="es-CO" dirty="0" smtClean="0">
                <a:hlinkClick r:id="rId2"/>
              </a:rPr>
              <a:t>andresd_bedoya@coomeva.com.co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   Coordinador Asistencial CEM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 smtClean="0"/>
              <a:t>TATIANA QUICENO IBARRA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</a:t>
            </a:r>
            <a:r>
              <a:rPr lang="es-CO" dirty="0" smtClean="0">
                <a:hlinkClick r:id="rId3"/>
              </a:rPr>
              <a:t>tatianam_quiceno@coomeva.com.co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    Jefe Regional CEM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2242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47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APLICATIVOS PARA VALIDACION DE COBERTURA</vt:lpstr>
      <vt:lpstr>Presentación de PowerPoint</vt:lpstr>
      <vt:lpstr>Presentación de PowerPoint</vt:lpstr>
      <vt:lpstr>Presentación de PowerPoint</vt:lpstr>
      <vt:lpstr>Presentación de PowerPoint</vt:lpstr>
      <vt:lpstr>WIDETECH</vt:lpstr>
      <vt:lpstr>AREA ASISTENCIAL Y COMERCIAL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APLICATIVOS PARA VALIDACION DE COBERTURA</dc:title>
  <dc:creator>Tatiana Maria Quiceno Ibarra</dc:creator>
  <cp:lastModifiedBy>Usuario</cp:lastModifiedBy>
  <cp:revision>4</cp:revision>
  <dcterms:created xsi:type="dcterms:W3CDTF">2016-08-08T15:57:56Z</dcterms:created>
  <dcterms:modified xsi:type="dcterms:W3CDTF">2016-09-22T12:54:37Z</dcterms:modified>
</cp:coreProperties>
</file>