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cf8dd340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cf8dd340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cf8dd340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cf8dd340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cf8dd340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cf8dd340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cf8dd34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cf8dd34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cf8dd34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cf8dd34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cf8dd34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cf8dd34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cf8dd340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cf8dd340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cf8dd34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cf8dd34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cf8dd340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cf8dd340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cf8dd340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cf8dd340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cf8dd34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cf8dd34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cf8dd340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cf8dd340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cf8dd340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cf8dd340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cf8dd340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cf8dd340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cf8dd34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cf8dd34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f8dd34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f8dd34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cf8dd34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cf8dd34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f8dd34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cf8dd34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cf8dd340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cf8dd340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cf8dd340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cf8dd340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cf8dd340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cf8dd34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0"/>
            <a:ext cx="9001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155180" y="807425"/>
            <a:ext cx="3917400" cy="24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tuition fees of University students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500" y="1235426"/>
            <a:ext cx="681900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100" y="987650"/>
            <a:ext cx="7049801" cy="41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275" y="1152475"/>
            <a:ext cx="6722650" cy="36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025" y="987650"/>
            <a:ext cx="7142026" cy="37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075" y="955950"/>
            <a:ext cx="6075950" cy="38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Preprocessing steps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>
                <a:highlight>
                  <a:schemeClr val="lt1"/>
                </a:highlight>
              </a:rPr>
              <a:t>Dropping the columns ‘DGUID’ as model may assume an order which it doesnt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-For columns,  'REF_DATE','Level of study','nationality', i will be using ordinal encoder, as it does have order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For columns,'GEO','Field of study', and field of study, i did one hot encoders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Dropped those columns from original df and joined both of the encoders together.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Scaled the data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Model 1: Linear Regression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2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50" y="1122400"/>
            <a:ext cx="53890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Model 2: ElasticNetCV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25" y="1092300"/>
            <a:ext cx="8005124" cy="3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Model 3: RandomForestRegressor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Before fitting the model, to reduce noise, i decided to redo the preprocessing steps, but only Ordinal encoded the columns, and then scaling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4">
            <a:alphaModFix/>
          </a:blip>
          <a:srcRect b="0" l="0" r="38176" t="0"/>
          <a:stretch/>
        </p:blipFill>
        <p:spPr>
          <a:xfrm>
            <a:off x="311700" y="1814275"/>
            <a:ext cx="3564976" cy="33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 rotWithShape="1">
          <a:blip r:embed="rId5">
            <a:alphaModFix/>
          </a:blip>
          <a:srcRect b="-2103" l="0" r="28093" t="0"/>
          <a:stretch/>
        </p:blipFill>
        <p:spPr>
          <a:xfrm>
            <a:off x="4052550" y="1955152"/>
            <a:ext cx="4910976" cy="3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‘Coordinate’ model: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I also decided to create a coordinate model, because this column improves the models performance. But the values are </a:t>
            </a:r>
            <a:r>
              <a:rPr lang="en">
                <a:highlight>
                  <a:schemeClr val="lt1"/>
                </a:highlight>
              </a:rPr>
              <a:t>dependent</a:t>
            </a:r>
            <a:r>
              <a:rPr lang="en">
                <a:highlight>
                  <a:schemeClr val="lt1"/>
                </a:highlight>
              </a:rPr>
              <a:t> with the other columns, and since predict page only has the saved model, not the dataframe, I needed a way to get those values without having to doing df.loc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of all 4 csvs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00" y="1532550"/>
            <a:ext cx="3428124" cy="28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Cleaning: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Drop the columns ‘Symbol’, and ‘terminated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Fill the missing value with the mean based on their Geo and Field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Dropped the rest of the null rows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Added their Level of study: undergrad or grad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Added their nationality: canadian or international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Concating all of them together.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‘Coordinate’ model: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Log_model: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4" name="Google Shape;204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Random Forest Classifier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3424"/>
            <a:ext cx="4196500" cy="31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70025"/>
            <a:ext cx="3999900" cy="325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New_inputs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2" name="Google Shape;212;p33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3" name="Google Shape;213;p33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925" y="1203650"/>
            <a:ext cx="6801675" cy="36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Saving Model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1" name="Google Shape;221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713" y="1396913"/>
            <a:ext cx="66198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22000" y="8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EDA and cleaning of 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576800"/>
            <a:ext cx="3999900" cy="4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unique values of all the </a:t>
            </a:r>
            <a:r>
              <a:rPr lang="en"/>
              <a:t>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Study the vector and Coordinate columns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Cleaning: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Drop the columns ‘UOM’, UOM_ID, SCALER_FACTOR, SCALER_ID and DECIMALS, because they all had 1 single value.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Dropped also Vector because it had to many unique values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Kept only the last  numbers in the dguid since they all thad the same beginning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63" y="1720888"/>
            <a:ext cx="288607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350" y="3993225"/>
            <a:ext cx="5579650" cy="7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22000" y="8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cleaning of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0" y="576800"/>
            <a:ext cx="3999900" cy="4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unique values of all the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Study the vector and Coordinate columns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Cleaning: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Drop the columns ‘UOM’, UOM_ID, SCALER_FACTOR, SCALER_ID and DECIMALS, because they all had 1 single value.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Dropped also Vector because it had to many unique values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Kept only the last  numbers in the dguid since they all thad the same beginning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63" y="1720888"/>
            <a:ext cx="288607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350" y="3993225"/>
            <a:ext cx="5579650" cy="7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09" y="1406884"/>
            <a:ext cx="4093475" cy="29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52476"/>
            <a:ext cx="4355450" cy="30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463" y="1152475"/>
            <a:ext cx="6121075" cy="383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400" y="987650"/>
            <a:ext cx="6689399" cy="3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100" y="987650"/>
            <a:ext cx="6605900" cy="39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825" y="1010825"/>
            <a:ext cx="5917251" cy="36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