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33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3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Sender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No. : 24331351016</a:t>
            </a:r>
            <a:endParaRPr dirty="0"/>
          </a:p>
          <a:p>
            <a:r>
              <a:rPr dirty="0"/>
              <a:t>Student </a:t>
            </a:r>
            <a:r>
              <a:rPr dirty="0" smtClean="0"/>
              <a:t>Name: </a:t>
            </a:r>
            <a:r>
              <a:rPr lang="en-US" dirty="0" smtClean="0"/>
              <a:t>ANGEL TAKONDWA KAUTSI</a:t>
            </a:r>
            <a:endParaRPr dirty="0"/>
          </a:p>
          <a:p>
            <a:r>
              <a:rPr dirty="0"/>
              <a:t>Module Code: 351 CS 2105</a:t>
            </a:r>
          </a:p>
          <a:p>
            <a:r>
              <a:rPr dirty="0"/>
              <a:t>Submission Date: 12th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 </a:t>
            </a:r>
            <a:r>
              <a:rPr dirty="0"/>
              <a:t>Python-based GUI application for sending emails.</a:t>
            </a:r>
          </a:p>
          <a:p>
            <a:r>
              <a:rPr dirty="0" smtClean="0"/>
              <a:t>Uses </a:t>
            </a:r>
            <a:r>
              <a:rPr dirty="0"/>
              <a:t>Kivy for the graphical interface.</a:t>
            </a:r>
          </a:p>
          <a:p>
            <a:r>
              <a:rPr dirty="0" smtClean="0"/>
              <a:t>Sends </a:t>
            </a:r>
            <a:r>
              <a:rPr dirty="0"/>
              <a:t>messages securely through Gmail using SMTP.</a:t>
            </a:r>
          </a:p>
          <a:p>
            <a:r>
              <a:rPr dirty="0" smtClean="0"/>
              <a:t>Provides </a:t>
            </a:r>
            <a:r>
              <a:rPr dirty="0"/>
              <a:t>real-time user feedback and validation.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Create </a:t>
            </a:r>
            <a:r>
              <a:rPr dirty="0"/>
              <a:t>a functional email client using Python.</a:t>
            </a:r>
          </a:p>
          <a:p>
            <a:r>
              <a:rPr dirty="0" smtClean="0"/>
              <a:t>Demonstrate </a:t>
            </a:r>
            <a:r>
              <a:rPr dirty="0"/>
              <a:t>understanding of networking protocols.</a:t>
            </a:r>
          </a:p>
          <a:p>
            <a:r>
              <a:rPr dirty="0" smtClean="0"/>
              <a:t>Learn </a:t>
            </a:r>
            <a:r>
              <a:rPr dirty="0"/>
              <a:t>GUI development with Kivy.</a:t>
            </a:r>
          </a:p>
          <a:p>
            <a:r>
              <a:rPr dirty="0" smtClean="0"/>
              <a:t>Focus </a:t>
            </a:r>
            <a:r>
              <a:rPr dirty="0"/>
              <a:t>on secure, user-friendly design.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Python 3.</a:t>
            </a:r>
            <a:r>
              <a:rPr lang="en-US" dirty="0" smtClean="0"/>
              <a:t>13</a:t>
            </a:r>
            <a:r>
              <a:rPr dirty="0" smtClean="0"/>
              <a:t>: </a:t>
            </a:r>
            <a:r>
              <a:rPr dirty="0"/>
              <a:t>Core development</a:t>
            </a:r>
          </a:p>
          <a:p>
            <a:r>
              <a:rPr dirty="0" smtClean="0"/>
              <a:t>Kivy</a:t>
            </a:r>
            <a:r>
              <a:rPr dirty="0"/>
              <a:t>: GUI framework</a:t>
            </a:r>
          </a:p>
          <a:p>
            <a:r>
              <a:rPr dirty="0" err="1" smtClean="0"/>
              <a:t>smtplib</a:t>
            </a:r>
            <a:r>
              <a:rPr dirty="0"/>
              <a:t>: Send emails via SMTP</a:t>
            </a:r>
          </a:p>
          <a:p>
            <a:r>
              <a:rPr dirty="0" err="1" smtClean="0"/>
              <a:t>email.message</a:t>
            </a:r>
            <a:r>
              <a:rPr dirty="0"/>
              <a:t>: Format email content</a:t>
            </a:r>
          </a:p>
          <a:p>
            <a:r>
              <a:rPr dirty="0" err="1" smtClean="0"/>
              <a:t>Git</a:t>
            </a:r>
            <a:r>
              <a:rPr dirty="0" smtClean="0"/>
              <a:t> </a:t>
            </a:r>
            <a:r>
              <a:rPr dirty="0"/>
              <a:t>&amp; GitHub: Version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Kivy?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Modern </a:t>
            </a:r>
            <a:r>
              <a:rPr dirty="0"/>
              <a:t>and mobile-friendly UI</a:t>
            </a:r>
          </a:p>
          <a:p>
            <a:r>
              <a:rPr dirty="0" smtClean="0"/>
              <a:t>Cross-platform </a:t>
            </a:r>
            <a:r>
              <a:rPr dirty="0"/>
              <a:t>support</a:t>
            </a:r>
          </a:p>
          <a:p>
            <a:r>
              <a:rPr dirty="0" smtClean="0"/>
              <a:t>Flexible </a:t>
            </a:r>
            <a:r>
              <a:rPr dirty="0"/>
              <a:t>layouts and widgets</a:t>
            </a:r>
          </a:p>
          <a:p>
            <a:r>
              <a:rPr dirty="0" smtClean="0"/>
              <a:t>Lightweight </a:t>
            </a:r>
            <a:r>
              <a:rPr dirty="0"/>
              <a:t>and easy to customize</a:t>
            </a:r>
          </a:p>
          <a:p>
            <a:r>
              <a:rPr dirty="0" smtClean="0"/>
              <a:t>Encouraged </a:t>
            </a:r>
            <a:r>
              <a:rPr dirty="0"/>
              <a:t>deeper GUI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Based </a:t>
            </a:r>
            <a:r>
              <a:rPr dirty="0"/>
              <a:t>on SMTP (Simple Mail Transfer Protocol)</a:t>
            </a:r>
          </a:p>
          <a:p>
            <a:r>
              <a:rPr dirty="0" smtClean="0"/>
              <a:t>Client-server </a:t>
            </a:r>
            <a:r>
              <a:rPr dirty="0"/>
              <a:t>communication model</a:t>
            </a:r>
          </a:p>
          <a:p>
            <a:r>
              <a:rPr dirty="0" smtClean="0"/>
              <a:t>Gmail </a:t>
            </a:r>
            <a:r>
              <a:rPr dirty="0"/>
              <a:t>SMTP server: smtp.gmail.com, Port 587</a:t>
            </a:r>
          </a:p>
          <a:p>
            <a:r>
              <a:rPr dirty="0" smtClean="0"/>
              <a:t>Secure </a:t>
            </a:r>
            <a:r>
              <a:rPr dirty="0"/>
              <a:t>authentication with App Passwords</a:t>
            </a:r>
          </a:p>
          <a:p>
            <a:r>
              <a:rPr dirty="0" smtClean="0"/>
              <a:t>Uses </a:t>
            </a:r>
            <a:r>
              <a:rPr dirty="0"/>
              <a:t>TLS encryption (via </a:t>
            </a:r>
            <a:r>
              <a:rPr dirty="0" err="1"/>
              <a:t>starttls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GUI </a:t>
            </a:r>
            <a:r>
              <a:rPr dirty="0"/>
              <a:t>with recipient, subject, and message fields</a:t>
            </a:r>
          </a:p>
          <a:p>
            <a:r>
              <a:rPr dirty="0" smtClean="0"/>
              <a:t>Email </a:t>
            </a:r>
            <a:r>
              <a:rPr dirty="0"/>
              <a:t>format validation with popup alerts</a:t>
            </a:r>
          </a:p>
          <a:p>
            <a:r>
              <a:rPr dirty="0" smtClean="0"/>
              <a:t>Error </a:t>
            </a:r>
            <a:r>
              <a:rPr dirty="0"/>
              <a:t>handling for empty fields and invalid input</a:t>
            </a:r>
          </a:p>
          <a:p>
            <a:r>
              <a:rPr dirty="0" smtClean="0"/>
              <a:t>Real-time </a:t>
            </a:r>
            <a:r>
              <a:rPr dirty="0"/>
              <a:t>success/failure feedback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Handling </a:t>
            </a:r>
            <a:r>
              <a:rPr dirty="0"/>
              <a:t>Gmail authentication restrictions</a:t>
            </a:r>
          </a:p>
          <a:p>
            <a:r>
              <a:rPr dirty="0" smtClean="0"/>
              <a:t>Designing </a:t>
            </a:r>
            <a:r>
              <a:rPr dirty="0"/>
              <a:t>user-friendly popup feedback</a:t>
            </a:r>
          </a:p>
          <a:p>
            <a:r>
              <a:rPr dirty="0" smtClean="0"/>
              <a:t>Validating </a:t>
            </a:r>
            <a:r>
              <a:rPr dirty="0"/>
              <a:t>email input formats</a:t>
            </a:r>
          </a:p>
          <a:p>
            <a:r>
              <a:rPr dirty="0" smtClean="0"/>
              <a:t>Maintaining </a:t>
            </a:r>
            <a:r>
              <a:rPr dirty="0"/>
              <a:t>clean layout using </a:t>
            </a:r>
            <a:r>
              <a:rPr dirty="0" err="1"/>
              <a:t>Kivy's</a:t>
            </a:r>
            <a:r>
              <a:rPr dirty="0"/>
              <a:t> </a:t>
            </a:r>
            <a:r>
              <a:rPr dirty="0" err="1"/>
              <a:t>BoxLayout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Successfully </a:t>
            </a:r>
            <a:r>
              <a:rPr dirty="0"/>
              <a:t>built a secure and functional email sender</a:t>
            </a:r>
          </a:p>
          <a:p>
            <a:r>
              <a:rPr dirty="0" smtClean="0"/>
              <a:t>Demonstrated </a:t>
            </a:r>
            <a:r>
              <a:rPr dirty="0"/>
              <a:t>real-world networking and GUI skills</a:t>
            </a:r>
          </a:p>
          <a:p>
            <a:r>
              <a:rPr dirty="0" smtClean="0"/>
              <a:t>Open </a:t>
            </a:r>
            <a:r>
              <a:rPr dirty="0"/>
              <a:t>for questions and further improvements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</TotalTime>
  <Words>242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Email Sender Application</vt:lpstr>
      <vt:lpstr>Project Overview</vt:lpstr>
      <vt:lpstr>Objective</vt:lpstr>
      <vt:lpstr>Technologies Used</vt:lpstr>
      <vt:lpstr>Why Kivy?</vt:lpstr>
      <vt:lpstr>Networking Concepts</vt:lpstr>
      <vt:lpstr>Application Features</vt:lpstr>
      <vt:lpstr>Challenges Faced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Sender Application</dc:title>
  <dc:subject/>
  <dc:creator>dell</dc:creator>
  <cp:keywords/>
  <dc:description>generated using python-pptx</dc:description>
  <cp:lastModifiedBy>dell</cp:lastModifiedBy>
  <cp:revision>3</cp:revision>
  <dcterms:created xsi:type="dcterms:W3CDTF">2013-01-27T09:14:16Z</dcterms:created>
  <dcterms:modified xsi:type="dcterms:W3CDTF">2025-06-06T05:37:34Z</dcterms:modified>
  <cp:category/>
</cp:coreProperties>
</file>