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EAB4-E0C0-4B1E-ADE8-6797E43D2A0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7063-6D49-4F6B-A1AC-4793CCD8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9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EAB4-E0C0-4B1E-ADE8-6797E43D2A0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7063-6D49-4F6B-A1AC-4793CCD8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9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EAB4-E0C0-4B1E-ADE8-6797E43D2A0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7063-6D49-4F6B-A1AC-4793CCD8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EAB4-E0C0-4B1E-ADE8-6797E43D2A0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7063-6D49-4F6B-A1AC-4793CCD854C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4015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EAB4-E0C0-4B1E-ADE8-6797E43D2A0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7063-6D49-4F6B-A1AC-4793CCD8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EAB4-E0C0-4B1E-ADE8-6797E43D2A0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7063-6D49-4F6B-A1AC-4793CCD8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45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EAB4-E0C0-4B1E-ADE8-6797E43D2A0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7063-6D49-4F6B-A1AC-4793CCD8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32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EAB4-E0C0-4B1E-ADE8-6797E43D2A0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7063-6D49-4F6B-A1AC-4793CCD8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56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EAB4-E0C0-4B1E-ADE8-6797E43D2A0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7063-6D49-4F6B-A1AC-4793CCD8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9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EAB4-E0C0-4B1E-ADE8-6797E43D2A0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7063-6D49-4F6B-A1AC-4793CCD8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EAB4-E0C0-4B1E-ADE8-6797E43D2A0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7063-6D49-4F6B-A1AC-4793CCD8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EAB4-E0C0-4B1E-ADE8-6797E43D2A0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7063-6D49-4F6B-A1AC-4793CCD8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EAB4-E0C0-4B1E-ADE8-6797E43D2A0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7063-6D49-4F6B-A1AC-4793CCD8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6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EAB4-E0C0-4B1E-ADE8-6797E43D2A0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7063-6D49-4F6B-A1AC-4793CCD8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EAB4-E0C0-4B1E-ADE8-6797E43D2A0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7063-6D49-4F6B-A1AC-4793CCD8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2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EAB4-E0C0-4B1E-ADE8-6797E43D2A0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7063-6D49-4F6B-A1AC-4793CCD8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1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EAB4-E0C0-4B1E-ADE8-6797E43D2A0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7063-6D49-4F6B-A1AC-4793CCD8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8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A8EAB4-E0C0-4B1E-ADE8-6797E43D2A0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0B7063-6D49-4F6B-A1AC-4793CCD85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30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INVENTORY CONTROL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 ANGEL T KAUTSI</a:t>
            </a:r>
          </a:p>
          <a:p>
            <a:r>
              <a:rPr lang="en-US" dirty="0" smtClean="0"/>
              <a:t>12/05/2025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Completed a fully functional Book Inventory System.</a:t>
            </a:r>
          </a:p>
          <a:p>
            <a:r>
              <a:rPr lang="en-US" dirty="0" smtClean="0"/>
              <a:t>Uploaded all project files to GitHub.</a:t>
            </a:r>
          </a:p>
          <a:p>
            <a:r>
              <a:rPr lang="en-US" dirty="0" smtClean="0"/>
              <a:t>Documentation includes README, Setup Instructions, User Manual, and Gantt Chart.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5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Goal: Create a user-friendly system to manage inventory(books).</a:t>
            </a:r>
          </a:p>
          <a:p>
            <a:r>
              <a:rPr lang="en-US" dirty="0" smtClean="0"/>
              <a:t>Features: Add, Search, Update, and Delete books.</a:t>
            </a:r>
          </a:p>
          <a:p>
            <a:r>
              <a:rPr lang="en-US" dirty="0" smtClean="0"/>
              <a:t>Tools: Python, SQLite3, Kivy for GUI.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Choose SQLite3 for the lightweight database.</a:t>
            </a:r>
          </a:p>
          <a:p>
            <a:r>
              <a:rPr lang="en-US" dirty="0" smtClean="0"/>
              <a:t>Decided to use Kivy for a colorful and responsive user 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Created a database called “</a:t>
            </a:r>
            <a:r>
              <a:rPr lang="en-US" dirty="0" err="1" smtClean="0"/>
              <a:t>angel_store.db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Table: books</a:t>
            </a:r>
          </a:p>
          <a:p>
            <a:r>
              <a:rPr lang="en-US" dirty="0" smtClean="0"/>
              <a:t>Fields: ID, Title, Genre, Price, Quantity.</a:t>
            </a:r>
          </a:p>
          <a:p>
            <a:r>
              <a:rPr lang="en-US" dirty="0" smtClean="0"/>
              <a:t>Functions created: </a:t>
            </a:r>
            <a:r>
              <a:rPr lang="en-US" dirty="0" err="1" smtClean="0"/>
              <a:t>add_book</a:t>
            </a:r>
            <a:r>
              <a:rPr lang="en-US" dirty="0" smtClean="0"/>
              <a:t>, </a:t>
            </a:r>
            <a:r>
              <a:rPr lang="en-US" dirty="0" err="1" smtClean="0"/>
              <a:t>delete_book</a:t>
            </a:r>
            <a:r>
              <a:rPr lang="en-US" dirty="0" smtClean="0"/>
              <a:t>, </a:t>
            </a:r>
            <a:r>
              <a:rPr lang="en-US" dirty="0" err="1" smtClean="0"/>
              <a:t>update_book</a:t>
            </a:r>
            <a:r>
              <a:rPr lang="en-US" dirty="0" smtClean="0"/>
              <a:t>, </a:t>
            </a:r>
            <a:r>
              <a:rPr lang="en-US" dirty="0" err="1" smtClean="0"/>
              <a:t>search_book_by_title</a:t>
            </a:r>
            <a:r>
              <a:rPr lang="en-US" dirty="0" smtClean="0"/>
              <a:t>/genre.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Add Book: Insert new book records.</a:t>
            </a:r>
          </a:p>
          <a:p>
            <a:r>
              <a:rPr lang="en-US" dirty="0" smtClean="0"/>
              <a:t>Search Book: Find books by title or genre.</a:t>
            </a:r>
          </a:p>
          <a:p>
            <a:r>
              <a:rPr lang="en-US" dirty="0" smtClean="0"/>
              <a:t>Update Book: Modify existing book details.</a:t>
            </a:r>
          </a:p>
          <a:p>
            <a:r>
              <a:rPr lang="en-US" dirty="0" smtClean="0"/>
              <a:t>Delete Book: Remove books from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UI/UX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Designed multiple screens: Main Menu, Book Management, Update, Delete, Search.</a:t>
            </a:r>
          </a:p>
          <a:p>
            <a:r>
              <a:rPr lang="en-US" dirty="0" smtClean="0"/>
              <a:t>Buttons for each function.</a:t>
            </a:r>
          </a:p>
          <a:p>
            <a:r>
              <a:rPr lang="en-US" dirty="0" smtClean="0"/>
              <a:t>Easy navigation with the  "Back to Main Menu" option.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PALLETTE AND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Colors: Purple, Pink, Red, Black.</a:t>
            </a:r>
          </a:p>
          <a:p>
            <a:r>
              <a:rPr lang="en-US" dirty="0" smtClean="0"/>
              <a:t>Gradient background for a modern look.</a:t>
            </a:r>
          </a:p>
          <a:p>
            <a:r>
              <a:rPr lang="en-US" dirty="0" smtClean="0"/>
              <a:t>Rectangular buttons for a simple appearance.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gradient background not blending well.</a:t>
            </a:r>
          </a:p>
          <a:p>
            <a:r>
              <a:rPr lang="en-US" dirty="0" smtClean="0"/>
              <a:t>Managing screen transitions in Kivy.</a:t>
            </a:r>
          </a:p>
          <a:p>
            <a:r>
              <a:rPr lang="en-US" dirty="0" smtClean="0"/>
              <a:t>Ensuring the database and UI were properly connected.</a:t>
            </a:r>
          </a:p>
          <a:p>
            <a:r>
              <a:rPr lang="en-US" dirty="0" smtClean="0"/>
              <a:t>Proper .</a:t>
            </a:r>
            <a:r>
              <a:rPr lang="en-US" dirty="0" err="1" smtClean="0"/>
              <a:t>gitignore</a:t>
            </a:r>
            <a:r>
              <a:rPr lang="en-US" dirty="0" smtClean="0"/>
              <a:t> setup for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AND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Improved background using canvas binding.</a:t>
            </a:r>
          </a:p>
          <a:p>
            <a:r>
              <a:rPr lang="en-US" dirty="0" smtClean="0"/>
              <a:t>Refined button styling for aesthetics.</a:t>
            </a:r>
          </a:p>
          <a:p>
            <a:r>
              <a:rPr lang="en-US" dirty="0" smtClean="0"/>
              <a:t>Modularized the code for clarity.</a:t>
            </a:r>
          </a:p>
          <a:p>
            <a:r>
              <a:rPr lang="en-US" dirty="0" smtClean="0"/>
              <a:t>Detailed documentation and </a:t>
            </a:r>
            <a:r>
              <a:rPr lang="en-US" dirty="0" err="1" smtClean="0"/>
              <a:t>Git</a:t>
            </a:r>
            <a:r>
              <a:rPr lang="en-US" dirty="0" smtClean="0"/>
              <a:t> commits after every improvement.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32</TotalTime>
  <Words>289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Droplet</vt:lpstr>
      <vt:lpstr>INVENTORY CONTROL SYSTEM</vt:lpstr>
      <vt:lpstr>INTRODUCTION</vt:lpstr>
      <vt:lpstr>INITIAL PLANNING</vt:lpstr>
      <vt:lpstr>DATABASE SETUP</vt:lpstr>
      <vt:lpstr>CORE FUNCTIONALITIES</vt:lpstr>
      <vt:lpstr>UI/UX DESIGN</vt:lpstr>
      <vt:lpstr>COLOR PALLETTE AND THEME</vt:lpstr>
      <vt:lpstr>CHALLENGES FACED</vt:lpstr>
      <vt:lpstr>SOLUTIONS AND IMPROVEMENTS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CONTROL SYSTEM</dc:title>
  <dc:creator>dell</dc:creator>
  <cp:lastModifiedBy>dell</cp:lastModifiedBy>
  <cp:revision>3</cp:revision>
  <dcterms:created xsi:type="dcterms:W3CDTF">2025-05-10T13:40:18Z</dcterms:created>
  <dcterms:modified xsi:type="dcterms:W3CDTF">2025-05-10T14:12:50Z</dcterms:modified>
</cp:coreProperties>
</file>