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8368D-48F2-4B27-A03F-E2802B3A11E6}" v="1681" dt="2025-08-28T03:12:5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. Domingo" userId="421ac56a-39e0-4605-a175-3b507800cc9b" providerId="ADAL" clId="{AC88368D-48F2-4B27-A03F-E2802B3A11E6}"/>
    <pc:docChg chg="undo custSel addSld modSld">
      <pc:chgData name="Joseph L. Domingo" userId="421ac56a-39e0-4605-a175-3b507800cc9b" providerId="ADAL" clId="{AC88368D-48F2-4B27-A03F-E2802B3A11E6}" dt="2025-08-28T03:12:58.134" v="1990" actId="20577"/>
      <pc:docMkLst>
        <pc:docMk/>
      </pc:docMkLst>
      <pc:sldChg chg="modSp mod">
        <pc:chgData name="Joseph L. Domingo" userId="421ac56a-39e0-4605-a175-3b507800cc9b" providerId="ADAL" clId="{AC88368D-48F2-4B27-A03F-E2802B3A11E6}" dt="2025-08-27T02:57:51.878" v="307" actId="20577"/>
        <pc:sldMkLst>
          <pc:docMk/>
          <pc:sldMk cId="654674977" sldId="259"/>
        </pc:sldMkLst>
        <pc:spChg chg="mod">
          <ac:chgData name="Joseph L. Domingo" userId="421ac56a-39e0-4605-a175-3b507800cc9b" providerId="ADAL" clId="{AC88368D-48F2-4B27-A03F-E2802B3A11E6}" dt="2025-08-27T02:57:51.878" v="307" actId="20577"/>
          <ac:spMkLst>
            <pc:docMk/>
            <pc:sldMk cId="654674977" sldId="259"/>
            <ac:spMk id="3" creationId="{5E84A02E-E24F-D4ED-5B23-8A4B9903B94B}"/>
          </ac:spMkLst>
        </pc:spChg>
      </pc:sldChg>
      <pc:sldChg chg="modSp mod">
        <pc:chgData name="Joseph L. Domingo" userId="421ac56a-39e0-4605-a175-3b507800cc9b" providerId="ADAL" clId="{AC88368D-48F2-4B27-A03F-E2802B3A11E6}" dt="2025-08-28T03:02:51.164" v="590" actId="20577"/>
        <pc:sldMkLst>
          <pc:docMk/>
          <pc:sldMk cId="1105235962" sldId="260"/>
        </pc:sldMkLst>
        <pc:spChg chg="mod">
          <ac:chgData name="Joseph L. Domingo" userId="421ac56a-39e0-4605-a175-3b507800cc9b" providerId="ADAL" clId="{AC88368D-48F2-4B27-A03F-E2802B3A11E6}" dt="2025-08-28T03:01:47.407" v="351" actId="20577"/>
          <ac:spMkLst>
            <pc:docMk/>
            <pc:sldMk cId="1105235962" sldId="260"/>
            <ac:spMk id="2" creationId="{22BADFDC-578A-9B0F-D035-010C078F3F3B}"/>
          </ac:spMkLst>
        </pc:spChg>
        <pc:spChg chg="mod">
          <ac:chgData name="Joseph L. Domingo" userId="421ac56a-39e0-4605-a175-3b507800cc9b" providerId="ADAL" clId="{AC88368D-48F2-4B27-A03F-E2802B3A11E6}" dt="2025-08-28T03:02:51.164" v="590" actId="20577"/>
          <ac:spMkLst>
            <pc:docMk/>
            <pc:sldMk cId="1105235962" sldId="260"/>
            <ac:spMk id="3" creationId="{2567B3EC-4632-50B7-0133-A9E17BE632E9}"/>
          </ac:spMkLst>
        </pc:spChg>
      </pc:sldChg>
      <pc:sldChg chg="modSp new mod">
        <pc:chgData name="Joseph L. Domingo" userId="421ac56a-39e0-4605-a175-3b507800cc9b" providerId="ADAL" clId="{AC88368D-48F2-4B27-A03F-E2802B3A11E6}" dt="2025-08-28T03:06:30.745" v="1127" actId="20577"/>
        <pc:sldMkLst>
          <pc:docMk/>
          <pc:sldMk cId="2179796372" sldId="261"/>
        </pc:sldMkLst>
        <pc:spChg chg="mod">
          <ac:chgData name="Joseph L. Domingo" userId="421ac56a-39e0-4605-a175-3b507800cc9b" providerId="ADAL" clId="{AC88368D-48F2-4B27-A03F-E2802B3A11E6}" dt="2025-08-28T03:03:07.492" v="602" actId="20577"/>
          <ac:spMkLst>
            <pc:docMk/>
            <pc:sldMk cId="2179796372" sldId="261"/>
            <ac:spMk id="2" creationId="{C75CF107-8AE1-49B7-E22D-43B028642444}"/>
          </ac:spMkLst>
        </pc:spChg>
        <pc:spChg chg="mod">
          <ac:chgData name="Joseph L. Domingo" userId="421ac56a-39e0-4605-a175-3b507800cc9b" providerId="ADAL" clId="{AC88368D-48F2-4B27-A03F-E2802B3A11E6}" dt="2025-08-28T03:06:30.745" v="1127" actId="20577"/>
          <ac:spMkLst>
            <pc:docMk/>
            <pc:sldMk cId="2179796372" sldId="261"/>
            <ac:spMk id="3" creationId="{94560F77-71CA-25EF-DA1C-0912732933C0}"/>
          </ac:spMkLst>
        </pc:spChg>
      </pc:sldChg>
      <pc:sldChg chg="modSp new mod">
        <pc:chgData name="Joseph L. Domingo" userId="421ac56a-39e0-4605-a175-3b507800cc9b" providerId="ADAL" clId="{AC88368D-48F2-4B27-A03F-E2802B3A11E6}" dt="2025-08-28T03:09:21.162" v="1600"/>
        <pc:sldMkLst>
          <pc:docMk/>
          <pc:sldMk cId="413917670" sldId="262"/>
        </pc:sldMkLst>
        <pc:spChg chg="mod">
          <ac:chgData name="Joseph L. Domingo" userId="421ac56a-39e0-4605-a175-3b507800cc9b" providerId="ADAL" clId="{AC88368D-48F2-4B27-A03F-E2802B3A11E6}" dt="2025-08-28T03:06:39.496" v="1140" actId="20577"/>
          <ac:spMkLst>
            <pc:docMk/>
            <pc:sldMk cId="413917670" sldId="262"/>
            <ac:spMk id="2" creationId="{73AAE1B2-BC3E-22A3-D49B-A1009E606BE8}"/>
          </ac:spMkLst>
        </pc:spChg>
        <pc:spChg chg="mod">
          <ac:chgData name="Joseph L. Domingo" userId="421ac56a-39e0-4605-a175-3b507800cc9b" providerId="ADAL" clId="{AC88368D-48F2-4B27-A03F-E2802B3A11E6}" dt="2025-08-28T03:09:21.162" v="1600"/>
          <ac:spMkLst>
            <pc:docMk/>
            <pc:sldMk cId="413917670" sldId="262"/>
            <ac:spMk id="3" creationId="{CCF85C83-78B2-0982-A08A-6A69778132FE}"/>
          </ac:spMkLst>
        </pc:spChg>
      </pc:sldChg>
      <pc:sldChg chg="modSp new mod">
        <pc:chgData name="Joseph L. Domingo" userId="421ac56a-39e0-4605-a175-3b507800cc9b" providerId="ADAL" clId="{AC88368D-48F2-4B27-A03F-E2802B3A11E6}" dt="2025-08-28T03:12:58.134" v="1990" actId="20577"/>
        <pc:sldMkLst>
          <pc:docMk/>
          <pc:sldMk cId="3237853501" sldId="263"/>
        </pc:sldMkLst>
        <pc:spChg chg="mod">
          <ac:chgData name="Joseph L. Domingo" userId="421ac56a-39e0-4605-a175-3b507800cc9b" providerId="ADAL" clId="{AC88368D-48F2-4B27-A03F-E2802B3A11E6}" dt="2025-08-28T03:09:27.648" v="1613" actId="20577"/>
          <ac:spMkLst>
            <pc:docMk/>
            <pc:sldMk cId="3237853501" sldId="263"/>
            <ac:spMk id="2" creationId="{6DC4BDC0-3F92-EA63-6ABA-9A96BC4D2C7A}"/>
          </ac:spMkLst>
        </pc:spChg>
        <pc:spChg chg="mod">
          <ac:chgData name="Joseph L. Domingo" userId="421ac56a-39e0-4605-a175-3b507800cc9b" providerId="ADAL" clId="{AC88368D-48F2-4B27-A03F-E2802B3A11E6}" dt="2025-08-28T03:12:58.134" v="1990" actId="20577"/>
          <ac:spMkLst>
            <pc:docMk/>
            <pc:sldMk cId="3237853501" sldId="263"/>
            <ac:spMk id="3" creationId="{B8F7B56D-EEA4-8E84-298B-716D3868A908}"/>
          </ac:spMkLst>
        </pc:spChg>
      </pc:sldChg>
    </pc:docChg>
  </pc:docChgLst>
  <pc:docChgLst>
    <pc:chgData name="Joseph L. Domingo" userId="421ac56a-39e0-4605-a175-3b507800cc9b" providerId="ADAL" clId="{E388A0E1-7F3F-4EA6-8A8B-0333AE65EC89}"/>
    <pc:docChg chg="custSel modSld">
      <pc:chgData name="Joseph L. Domingo" userId="421ac56a-39e0-4605-a175-3b507800cc9b" providerId="ADAL" clId="{E388A0E1-7F3F-4EA6-8A8B-0333AE65EC89}" dt="2025-08-27T03:09:07.096" v="187" actId="20577"/>
      <pc:docMkLst>
        <pc:docMk/>
      </pc:docMkLst>
      <pc:sldChg chg="modSp mod">
        <pc:chgData name="Joseph L. Domingo" userId="421ac56a-39e0-4605-a175-3b507800cc9b" providerId="ADAL" clId="{E388A0E1-7F3F-4EA6-8A8B-0333AE65EC89}" dt="2025-08-27T03:09:07.096" v="187" actId="20577"/>
        <pc:sldMkLst>
          <pc:docMk/>
          <pc:sldMk cId="372865191" sldId="257"/>
        </pc:sldMkLst>
        <pc:spChg chg="mod">
          <ac:chgData name="Joseph L. Domingo" userId="421ac56a-39e0-4605-a175-3b507800cc9b" providerId="ADAL" clId="{E388A0E1-7F3F-4EA6-8A8B-0333AE65EC89}" dt="2025-08-27T03:09:07.096" v="187" actId="20577"/>
          <ac:spMkLst>
            <pc:docMk/>
            <pc:sldMk cId="372865191" sldId="257"/>
            <ac:spMk id="3" creationId="{6402348B-B570-0054-8E02-A172DF3D642B}"/>
          </ac:spMkLst>
        </pc:spChg>
      </pc:sldChg>
      <pc:sldChg chg="modSp mod">
        <pc:chgData name="Joseph L. Domingo" userId="421ac56a-39e0-4605-a175-3b507800cc9b" providerId="ADAL" clId="{E388A0E1-7F3F-4EA6-8A8B-0333AE65EC89}" dt="2025-08-27T03:07:38.072" v="148" actId="20577"/>
        <pc:sldMkLst>
          <pc:docMk/>
          <pc:sldMk cId="1105235962" sldId="260"/>
        </pc:sldMkLst>
        <pc:spChg chg="mod">
          <ac:chgData name="Joseph L. Domingo" userId="421ac56a-39e0-4605-a175-3b507800cc9b" providerId="ADAL" clId="{E388A0E1-7F3F-4EA6-8A8B-0333AE65EC89}" dt="2025-08-27T03:06:51.886" v="33" actId="20577"/>
          <ac:spMkLst>
            <pc:docMk/>
            <pc:sldMk cId="1105235962" sldId="260"/>
            <ac:spMk id="2" creationId="{22BADFDC-578A-9B0F-D035-010C078F3F3B}"/>
          </ac:spMkLst>
        </pc:spChg>
        <pc:spChg chg="mod">
          <ac:chgData name="Joseph L. Domingo" userId="421ac56a-39e0-4605-a175-3b507800cc9b" providerId="ADAL" clId="{E388A0E1-7F3F-4EA6-8A8B-0333AE65EC89}" dt="2025-08-27T03:07:38.072" v="148" actId="20577"/>
          <ac:spMkLst>
            <pc:docMk/>
            <pc:sldMk cId="1105235962" sldId="260"/>
            <ac:spMk id="3" creationId="{2567B3EC-4632-50B7-0133-A9E17BE63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E8-AFEF-EBFC-D727-9FFB9AD52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8178-C57D-A059-24CD-CB2E7CB58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F331-8098-8D6F-12DD-39633215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D67C-B3AF-996A-5B23-5EE76455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601D-2CDE-5CB7-A3C8-583F03FC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AE9A-5F65-1286-71A3-0BA7292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2064-F4AE-DBCE-0635-15DABE6CD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BD2F-729D-3622-37F0-A4FB4AAE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C46A-3A3E-3B3F-5D57-7D42B126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BCBB-1947-71E4-B98C-B9BDA304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498E1-288F-6651-93E4-7DB20C57D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207C7-8DE7-A1FD-9F2B-414A5FC7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E084-B8F6-9688-CA74-67B34881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FF04-7166-43AD-F385-FFD9EA4A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3227-CAE6-F94D-86B5-E151218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1248-395D-CD81-D1AF-F15B9D45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C3BC-254C-637E-D49F-15F00E56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6F4B-A27C-AFB6-596E-0367C8A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6CA2-C7A0-E68F-0168-AEB58943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142D-992B-A01E-88FF-BE8C86C7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F900-BF3D-2337-8644-7C9A252C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FDA5-EBDD-7D22-90EC-AD35835C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B8DE-E6D0-A0C2-9971-E49086A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EA33-AFAA-64BE-D6C4-3392896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6FC5-D546-DF85-E9FC-CFE9D5A4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03C-48D2-3ACA-0ED6-B5BE8B2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0D1E-81A7-741E-48BC-86680DA0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1FB3E-7A69-F321-049B-A8FFD5F7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1E9E-B291-2A7F-FF42-2369CF43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AC7E-2EE9-E7BF-5289-D56CC034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0280-1D41-9D21-B8CB-724447B7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A98F-098C-7C6F-3AAF-4B52AF19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8F8D-DE80-86CD-0FA7-4EA34BCC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425B-E9B6-7189-7B67-AC536A14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3D31-03D2-256D-3E9D-174B5FFB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05F9-8A62-14B0-7F1D-E35BF5CD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9369A-5B23-3574-8CDB-C3B3BFB2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280B5-29D9-AC0B-27AE-102765CE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E9E13-AECF-8D0C-4B41-29475DBC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713D-D0B2-1F64-1727-A79AC19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8B63E-02FD-A6A5-E1C8-77C72C1C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4219-7D03-A3E3-C12D-18BD484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1E00-7C76-FEA7-162B-3CB78F55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38D1B-F832-8446-84FE-C7ECEC54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F11-A9D3-D01D-D60E-AF6D8DBB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9519-1250-EA53-BFB5-C187D8D1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7A42-EEA5-C9E3-4EDE-25E46423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25B9-99EE-5749-62F6-8DB4E404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22F0B-4933-82AB-ADEC-21840FB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CD93-9A4A-9924-9423-14B77C32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28B3-86F2-788A-3233-1E27F31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7E269-0A96-C0AF-114E-D793C661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FF35-01D0-2190-6892-094B1711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4274-AAA4-AF1E-9AA1-B32DEA72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781ED-7652-9438-F073-62BFC7F5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AEB3B-E534-9505-F159-F95EAD0F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5EA4-EFD5-199B-A73A-955CC589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42F8-889C-169A-6029-15BAFD4D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0F1C1-2F1C-3E09-7AFA-40B3B393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9895-07B5-6788-884F-BE902341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6A64-5951-0348-10DD-8BA6D31F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5E699-2477-42E7-8D3D-6C244D57759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0406-085C-8EBE-4D3E-8EF5F1B3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2EBD-29AA-953F-FA75-9B2E5AC1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22106-265D-472B-8DFE-2F47DC2D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3E6-7C40-0307-640F-408285568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CCALCOML – Algorithms and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034A7-55C0-7063-B11C-84F1EAA2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81955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AEE-375F-A646-AD5D-440ADDEE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348B-B570-0054-8E02-A172DF3D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schools does there scheduling using Excel.</a:t>
            </a:r>
          </a:p>
          <a:p>
            <a:r>
              <a:rPr lang="en-US"/>
              <a:t>There are proprietary software but are expensive and not tailored to specific school.</a:t>
            </a:r>
          </a:p>
          <a:p>
            <a:r>
              <a:rPr lang="en-US"/>
              <a:t>This is an example of GREEDY algorithm.</a:t>
            </a:r>
          </a:p>
        </p:txBody>
      </p:sp>
    </p:spTree>
    <p:extLst>
      <p:ext uri="{BB962C8B-B14F-4D97-AF65-F5344CB8AC3E}">
        <p14:creationId xmlns:p14="http://schemas.microsoft.com/office/powerpoint/2010/main" val="37286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E9A3-D0BD-0213-78F4-3EF0620D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6419-3DAA-1F79-C295-3D8146DA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Programs such as BSIT, BSCS, and BSIS have sections depending on the number of students.</a:t>
            </a:r>
          </a:p>
          <a:p>
            <a:pPr lvl="1"/>
            <a:r>
              <a:rPr lang="en-US"/>
              <a:t>1 section must be between 12 – 40 students</a:t>
            </a:r>
          </a:p>
          <a:p>
            <a:r>
              <a:rPr lang="en-US"/>
              <a:t>Rooms are either lecture or laboratory, r{</a:t>
            </a:r>
            <a:r>
              <a:rPr lang="en-US" err="1"/>
              <a:t>lec,lab</a:t>
            </a:r>
            <a:r>
              <a:rPr lang="en-US"/>
              <a:t>} with allowable time between 7:00 AM – 9:00 PM.</a:t>
            </a:r>
          </a:p>
          <a:p>
            <a:r>
              <a:rPr lang="en-US"/>
              <a:t>Courses have units and can be either</a:t>
            </a:r>
          </a:p>
          <a:p>
            <a:pPr lvl="1"/>
            <a:r>
              <a:rPr lang="en-US"/>
              <a:t>Pure </a:t>
            </a:r>
            <a:r>
              <a:rPr lang="en-US" err="1"/>
              <a:t>lec</a:t>
            </a:r>
            <a:r>
              <a:rPr lang="en-US"/>
              <a:t>. Normally 4 hours.</a:t>
            </a:r>
          </a:p>
          <a:p>
            <a:pPr lvl="1"/>
            <a:r>
              <a:rPr lang="en-US" err="1"/>
              <a:t>Lec</a:t>
            </a:r>
            <a:r>
              <a:rPr lang="en-US"/>
              <a:t> with lab. Normally 2.66hrs lecture and 4hrs lab.</a:t>
            </a:r>
          </a:p>
          <a:p>
            <a:r>
              <a:rPr lang="en-US"/>
              <a:t>Desired schedules are</a:t>
            </a:r>
          </a:p>
          <a:p>
            <a:pPr lvl="1"/>
            <a:r>
              <a:rPr lang="en-US"/>
              <a:t>Pure lectures can be delivered 2hrs every </a:t>
            </a:r>
            <a:r>
              <a:rPr lang="en-US" err="1"/>
              <a:t>MonThu</a:t>
            </a:r>
            <a:r>
              <a:rPr lang="en-US"/>
              <a:t>, </a:t>
            </a:r>
            <a:r>
              <a:rPr lang="en-US" err="1"/>
              <a:t>TueFri</a:t>
            </a:r>
            <a:r>
              <a:rPr lang="en-US"/>
              <a:t>, or </a:t>
            </a:r>
            <a:r>
              <a:rPr lang="en-US" err="1"/>
              <a:t>WedSat</a:t>
            </a:r>
            <a:endParaRPr lang="en-US"/>
          </a:p>
          <a:p>
            <a:pPr lvl="1"/>
            <a:r>
              <a:rPr lang="en-US"/>
              <a:t>Pure lectures can be delivered on a 4hrs straight once a week</a:t>
            </a:r>
          </a:p>
          <a:p>
            <a:pPr lvl="1"/>
            <a:r>
              <a:rPr lang="en-US" err="1"/>
              <a:t>Leclab</a:t>
            </a:r>
            <a:r>
              <a:rPr lang="en-US"/>
              <a:t> can be delivered the following way</a:t>
            </a:r>
          </a:p>
          <a:p>
            <a:pPr lvl="2"/>
            <a:r>
              <a:rPr lang="en-US"/>
              <a:t>LEC: 2hrs40mins straight once a week or divide it into two for two days. 1hr20mins </a:t>
            </a:r>
            <a:r>
              <a:rPr lang="en-US" err="1"/>
              <a:t>MonThu</a:t>
            </a:r>
            <a:endParaRPr lang="en-US"/>
          </a:p>
          <a:p>
            <a:pPr lvl="2"/>
            <a:r>
              <a:rPr lang="en-US"/>
              <a:t>LAB: 4hrs straight once a week or divide it into two for two days. 2hrs </a:t>
            </a:r>
            <a:r>
              <a:rPr lang="en-US" err="1"/>
              <a:t>MonThu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BB65-EDCC-7263-C1F7-4C642AE5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A02E-E24F-D4ED-5B23-8A4B9903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the professional courses will be considered.</a:t>
            </a:r>
          </a:p>
          <a:p>
            <a:r>
              <a:rPr lang="en-US" err="1"/>
              <a:t>GenEd</a:t>
            </a:r>
            <a:r>
              <a:rPr lang="en-US"/>
              <a:t> such as Filipino, English are not part of the scheduling since they have separate rooms.</a:t>
            </a:r>
          </a:p>
          <a:p>
            <a:r>
              <a:rPr lang="en-US"/>
              <a:t>Sections are based on the number of students per program per year. You can device your own section naming or you can follow this rule:</a:t>
            </a:r>
          </a:p>
          <a:p>
            <a:pPr lvl="1"/>
            <a:r>
              <a:rPr lang="en-US" err="1"/>
              <a:t>ProgramCode+YearLevel+Alphabet</a:t>
            </a:r>
            <a:endParaRPr lang="en-US"/>
          </a:p>
          <a:p>
            <a:pPr lvl="1"/>
            <a:r>
              <a:rPr lang="en-US"/>
              <a:t>BSIT1A, BSIT2B, BSCS3A</a:t>
            </a:r>
          </a:p>
          <a:p>
            <a:pPr lvl="1"/>
            <a:r>
              <a:rPr lang="en-US"/>
              <a:t>BSIT first year enrollees: 190 therefore sections are</a:t>
            </a:r>
          </a:p>
          <a:p>
            <a:pPr lvl="2"/>
            <a:r>
              <a:rPr lang="en-US"/>
              <a:t>BSIT1A, BSIT1B, BSIT1C, BSIT1D, BSIT1E</a:t>
            </a:r>
          </a:p>
        </p:txBody>
      </p:sp>
    </p:spTree>
    <p:extLst>
      <p:ext uri="{BB962C8B-B14F-4D97-AF65-F5344CB8AC3E}">
        <p14:creationId xmlns:p14="http://schemas.microsoft.com/office/powerpoint/2010/main" val="65467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FDC-578A-9B0F-D035-010C078F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Semi-Hard and Optional: Course Faculty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B3EC-4632-50B7-0133-A9E17BE6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Faculties are either part-time or full-time, f{PT,FT}</a:t>
            </a:r>
          </a:p>
          <a:p>
            <a:pPr lvl="1"/>
            <a:r>
              <a:rPr lang="en-US"/>
              <a:t>Part-time have defined time based on their availability. Maximum of 18.</a:t>
            </a:r>
          </a:p>
          <a:p>
            <a:pPr lvl="1"/>
            <a:r>
              <a:rPr lang="en-US"/>
              <a:t>Full-time needs to render minimum of 24 hours</a:t>
            </a:r>
          </a:p>
          <a:p>
            <a:r>
              <a:rPr lang="en-US"/>
              <a:t>Courses are assigned to faculties based on the limitations of hours and their available time.</a:t>
            </a:r>
          </a:p>
          <a:p>
            <a:r>
              <a:rPr lang="en-US"/>
              <a:t>For Full-time faculties they have a 5 working days a week.</a:t>
            </a:r>
          </a:p>
          <a:p>
            <a:r>
              <a:rPr lang="en-US"/>
              <a:t>For part-time, it depends on their available time.</a:t>
            </a:r>
          </a:p>
        </p:txBody>
      </p:sp>
    </p:spTree>
    <p:extLst>
      <p:ext uri="{BB962C8B-B14F-4D97-AF65-F5344CB8AC3E}">
        <p14:creationId xmlns:p14="http://schemas.microsoft.com/office/powerpoint/2010/main" val="110523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107-8AE1-49B7-E22D-43B02864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0F77-71CA-25EF-DA1C-09127329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Input the number of enrollees per program. Example </a:t>
            </a:r>
          </a:p>
          <a:p>
            <a:pPr lvl="1"/>
            <a:r>
              <a:rPr lang="en-US"/>
              <a:t>Input total enrolled 1</a:t>
            </a:r>
            <a:r>
              <a:rPr lang="en-US" baseline="30000"/>
              <a:t>st</a:t>
            </a:r>
            <a:r>
              <a:rPr lang="en-US"/>
              <a:t> year BSIT: 175</a:t>
            </a:r>
          </a:p>
          <a:p>
            <a:pPr lvl="1"/>
            <a:r>
              <a:rPr lang="en-US"/>
              <a:t>Input total enrolled 2</a:t>
            </a:r>
            <a:r>
              <a:rPr lang="en-US" baseline="30000"/>
              <a:t>nd</a:t>
            </a:r>
            <a:r>
              <a:rPr lang="en-US"/>
              <a:t> year BSIT: 160</a:t>
            </a:r>
          </a:p>
          <a:p>
            <a:pPr lvl="1"/>
            <a:r>
              <a:rPr lang="en-US"/>
              <a:t>Do the same thing with other years and programs</a:t>
            </a:r>
          </a:p>
          <a:p>
            <a:r>
              <a:rPr lang="en-US"/>
              <a:t>Program generates SECTIONS based on the given population per program. Example:</a:t>
            </a:r>
          </a:p>
          <a:p>
            <a:pPr lvl="1"/>
            <a:r>
              <a:rPr lang="en-US"/>
              <a:t>175 1</a:t>
            </a:r>
            <a:r>
              <a:rPr lang="en-US" baseline="30000"/>
              <a:t>st</a:t>
            </a:r>
            <a:r>
              <a:rPr lang="en-US"/>
              <a:t> year BSIT sections will Be</a:t>
            </a:r>
          </a:p>
          <a:p>
            <a:pPr lvl="2"/>
            <a:r>
              <a:rPr lang="en-US"/>
              <a:t>BSIT1A - 40</a:t>
            </a:r>
          </a:p>
          <a:p>
            <a:pPr lvl="2"/>
            <a:r>
              <a:rPr lang="en-US"/>
              <a:t>BSIT1B - 40</a:t>
            </a:r>
          </a:p>
          <a:p>
            <a:pPr lvl="2"/>
            <a:r>
              <a:rPr lang="en-US"/>
              <a:t>BSIT1C - 40</a:t>
            </a:r>
          </a:p>
          <a:p>
            <a:pPr lvl="2"/>
            <a:r>
              <a:rPr lang="en-US"/>
              <a:t>BSIT1D - 40</a:t>
            </a:r>
          </a:p>
          <a:p>
            <a:pPr lvl="2"/>
            <a:r>
              <a:rPr lang="en-US"/>
              <a:t>BSIT1E - 40</a:t>
            </a:r>
          </a:p>
          <a:p>
            <a:pPr lvl="2"/>
            <a:r>
              <a:rPr lang="en-US"/>
              <a:t>Total: 200</a:t>
            </a:r>
          </a:p>
        </p:txBody>
      </p:sp>
    </p:spTree>
    <p:extLst>
      <p:ext uri="{BB962C8B-B14F-4D97-AF65-F5344CB8AC3E}">
        <p14:creationId xmlns:p14="http://schemas.microsoft.com/office/powerpoint/2010/main" val="217979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E1B2-BC3E-22A3-D49B-A1009E6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5C83-78B2-0982-A08A-6A697781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Upload or input the list of professional courses. These courses are identified if pure lecture or </a:t>
            </a:r>
            <a:r>
              <a:rPr lang="en-US" err="1"/>
              <a:t>lec</a:t>
            </a:r>
            <a:r>
              <a:rPr lang="en-US"/>
              <a:t>/lab.</a:t>
            </a:r>
          </a:p>
          <a:p>
            <a:pPr lvl="1"/>
            <a:r>
              <a:rPr lang="en-US"/>
              <a:t>Lecture only: 4hrs</a:t>
            </a:r>
          </a:p>
          <a:p>
            <a:pPr lvl="1"/>
            <a:r>
              <a:rPr lang="en-US" err="1"/>
              <a:t>Lec</a:t>
            </a:r>
            <a:r>
              <a:rPr lang="en-US"/>
              <a:t>/lab: 2.66hrs lecture + 4hrs lab</a:t>
            </a:r>
          </a:p>
          <a:p>
            <a:r>
              <a:rPr lang="en-US"/>
              <a:t>Do these for other programs and year.</a:t>
            </a:r>
          </a:p>
          <a:p>
            <a:r>
              <a:rPr lang="en-US"/>
              <a:t>Upload/identify the list of rooms. Example:</a:t>
            </a:r>
          </a:p>
          <a:p>
            <a:pPr lvl="1"/>
            <a:r>
              <a:rPr lang="en-US"/>
              <a:t>203 – lecture room (7am- 9pm, Monday-Saturday)</a:t>
            </a:r>
          </a:p>
          <a:p>
            <a:pPr lvl="1"/>
            <a:r>
              <a:rPr lang="en-US"/>
              <a:t>204 – lecture room (7am- 9pm, Monday-Saturday)</a:t>
            </a:r>
          </a:p>
          <a:p>
            <a:pPr lvl="1"/>
            <a:r>
              <a:rPr lang="en-US"/>
              <a:t>Comlab1 – laboratory room (7am- 9pm, Monday-Saturday)</a:t>
            </a:r>
          </a:p>
          <a:p>
            <a:pPr lvl="1"/>
            <a:r>
              <a:rPr lang="en-US"/>
              <a:t>Comlab5 – laboratory room (7am- 9pm, Monday-Saturday)</a:t>
            </a:r>
          </a:p>
          <a:p>
            <a:pPr lvl="1"/>
            <a:r>
              <a:rPr lang="en-US"/>
              <a:t>Comlab6 – laboratory room (7am- 9pm, Monday-Saturday)</a:t>
            </a:r>
          </a:p>
        </p:txBody>
      </p:sp>
    </p:spTree>
    <p:extLst>
      <p:ext uri="{BB962C8B-B14F-4D97-AF65-F5344CB8AC3E}">
        <p14:creationId xmlns:p14="http://schemas.microsoft.com/office/powerpoint/2010/main" val="41391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DC0-3F92-EA63-6ABA-9A96BC4D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B56D-EEA4-8E84-298B-716D386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all the settings, your program/algorithm will produce a list of schedule. Example: </a:t>
            </a:r>
          </a:p>
          <a:p>
            <a:pPr lvl="1"/>
            <a:r>
              <a:rPr lang="en-US"/>
              <a:t>Course, days, time, room, type (</a:t>
            </a:r>
            <a:r>
              <a:rPr lang="en-US" err="1"/>
              <a:t>lec</a:t>
            </a:r>
            <a:r>
              <a:rPr lang="en-US"/>
              <a:t>/lab)</a:t>
            </a:r>
          </a:p>
          <a:p>
            <a:pPr lvl="1"/>
            <a:r>
              <a:rPr lang="en-US"/>
              <a:t>CCALCOML, </a:t>
            </a:r>
            <a:r>
              <a:rPr lang="en-US" err="1"/>
              <a:t>MonThu</a:t>
            </a:r>
            <a:r>
              <a:rPr lang="en-US"/>
              <a:t>, 7:00am – 8:20am, 204,lec</a:t>
            </a:r>
          </a:p>
          <a:p>
            <a:pPr lvl="1"/>
            <a:r>
              <a:rPr lang="en-US"/>
              <a:t>CCALCMOL, </a:t>
            </a:r>
            <a:r>
              <a:rPr lang="en-US" err="1"/>
              <a:t>MonThu</a:t>
            </a:r>
            <a:r>
              <a:rPr lang="en-US"/>
              <a:t>, 9:00am – 11am, Comlab6,lab</a:t>
            </a:r>
          </a:p>
          <a:p>
            <a:r>
              <a:rPr lang="en-US"/>
              <a:t>You can create a table to project and plot the schedules of the courses X room X time</a:t>
            </a:r>
          </a:p>
        </p:txBody>
      </p:sp>
    </p:spTree>
    <p:extLst>
      <p:ext uri="{BB962C8B-B14F-4D97-AF65-F5344CB8AC3E}">
        <p14:creationId xmlns:p14="http://schemas.microsoft.com/office/powerpoint/2010/main" val="323785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C6CC0EBE4744950404415612FC0F" ma:contentTypeVersion="3" ma:contentTypeDescription="Create a new document." ma:contentTypeScope="" ma:versionID="2f2b17d42e5ce62345daa997bc88fd3d">
  <xsd:schema xmlns:xsd="http://www.w3.org/2001/XMLSchema" xmlns:xs="http://www.w3.org/2001/XMLSchema" xmlns:p="http://schemas.microsoft.com/office/2006/metadata/properties" xmlns:ns2="117c02e3-8988-472a-b4cc-37b8b2932a54" targetNamespace="http://schemas.microsoft.com/office/2006/metadata/properties" ma:root="true" ma:fieldsID="86d92ed60fee3b45fdd7bb09ed9713c3" ns2:_="">
    <xsd:import namespace="117c02e3-8988-472a-b4cc-37b8b2932a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c02e3-8988-472a-b4cc-37b8b2932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438D61-067D-4C37-8BC9-458B2CE2A516}"/>
</file>

<file path=customXml/itemProps2.xml><?xml version="1.0" encoding="utf-8"?>
<ds:datastoreItem xmlns:ds="http://schemas.openxmlformats.org/officeDocument/2006/customXml" ds:itemID="{23D8A35F-CD57-4B81-8857-792C8C4C0D18}">
  <ds:schemaRefs>
    <ds:schemaRef ds:uri="9c5d203d-0f0f-4441-b4a0-d8cd27cad8ff"/>
    <ds:schemaRef ds:uri="ea823ab8-0d38-409c-8fe6-0b6a8f0a66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92760D-1157-4483-889D-4EAA68442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CCALCOML – Algorithms and Complexity</vt:lpstr>
      <vt:lpstr>Introduction</vt:lpstr>
      <vt:lpstr>Assumptions</vt:lpstr>
      <vt:lpstr>Considerations </vt:lpstr>
      <vt:lpstr>Semi-Hard and Optional: Course Faculty Assignment</vt:lpstr>
      <vt:lpstr>Process Flow</vt:lpstr>
      <vt:lpstr>Process Flow</vt:lpstr>
      <vt:lpstr>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L. Domingo</dc:creator>
  <cp:revision>1</cp:revision>
  <dcterms:created xsi:type="dcterms:W3CDTF">2025-08-27T02:38:01Z</dcterms:created>
  <dcterms:modified xsi:type="dcterms:W3CDTF">2025-08-28T03:13:01Z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2025-08-27T02:38:39Z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2f0ad6ea-989f-4834-b903-c2313d0b2008</vt:lpwstr>
  </property>
  <property fmtid="{D5CDD505-2E9C-101B-9397-08002B2CF9AE}" pid="8" name="MSIP_Label_8a813f4b-519a-4481-a498-85770f517757_ContentBits">
    <vt:lpwstr>0</vt:lpwstr>
  </property>
  <property fmtid="{D5CDD505-2E9C-101B-9397-08002B2CF9AE}" pid="9" name="MSIP_Label_8a813f4b-519a-4481-a498-85770f517757_Tag">
    <vt:lpwstr>10, 3, 0, 1</vt:lpwstr>
  </property>
  <property fmtid="{D5CDD505-2E9C-101B-9397-08002B2CF9AE}" pid="10" name="ContentTypeId">
    <vt:lpwstr>0x0101007B75C6CC0EBE4744950404415612FC0F</vt:lpwstr>
  </property>
  <property fmtid="{D5CDD505-2E9C-101B-9397-08002B2CF9AE}" pid="11" name="Order">
    <vt:r8>1622100</vt:r8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xd_Signature">
    <vt:bool>false</vt:bool>
  </property>
  <property fmtid="{D5CDD505-2E9C-101B-9397-08002B2CF9AE}" pid="18" name="xd_ProgID">
    <vt:lpwstr/>
  </property>
  <property fmtid="{D5CDD505-2E9C-101B-9397-08002B2CF9AE}" pid="19" name="TemplateUrl">
    <vt:lpwstr/>
  </property>
</Properties>
</file>