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8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1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5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75FC-BE9A-4A5A-88BD-BDDE85BECD7A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D589-8FCA-4DFC-950C-315EC4E58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200" y="2438400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프로그램 설명서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942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9" y="207962"/>
            <a:ext cx="7848601" cy="3119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89" y="3778912"/>
            <a:ext cx="731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“”MATLAB </a:t>
            </a:r>
            <a:r>
              <a:rPr lang="en-US" altLang="ko-KR" dirty="0" smtClean="0"/>
              <a:t>PSNR 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””</a:t>
            </a:r>
            <a:r>
              <a:rPr lang="ko-KR" altLang="en-US" dirty="0" smtClean="0"/>
              <a:t> </a:t>
            </a:r>
            <a:r>
              <a:rPr lang="ko-KR" altLang="en-US" dirty="0" smtClean="0"/>
              <a:t>폴더를 열면 다음과 같은 파일들이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4287944"/>
            <a:ext cx="4516368" cy="21890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03575" y="4702510"/>
            <a:ext cx="1333492" cy="1545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5140665" y="5458117"/>
            <a:ext cx="990625" cy="676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12195" y="4702510"/>
            <a:ext cx="2100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클릭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3980" y="4313544"/>
            <a:ext cx="610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MATLAB</a:t>
            </a:r>
            <a:r>
              <a:rPr lang="ko-KR" altLang="en-US" dirty="0" smtClean="0"/>
              <a:t>이 설치 되어 있다면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클릭해서 열수가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585" y="5164443"/>
            <a:ext cx="5921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참고로</a:t>
            </a:r>
            <a:r>
              <a:rPr lang="en-US" altLang="ko-KR" dirty="0" smtClean="0"/>
              <a:t>, Original_Vedio_File.avi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PSNR_Vedio_File.avi</a:t>
            </a:r>
          </a:p>
          <a:p>
            <a:endParaRPr lang="en-US" altLang="ko-KR" dirty="0"/>
          </a:p>
          <a:p>
            <a:r>
              <a:rPr lang="ko-KR" altLang="en-US" dirty="0" smtClean="0"/>
              <a:t>파일은 </a:t>
            </a:r>
            <a:r>
              <a:rPr lang="ko-KR" altLang="en-US" dirty="0" smtClean="0"/>
              <a:t>아까 </a:t>
            </a:r>
            <a:r>
              <a:rPr lang="en-US" altLang="ko-KR" dirty="0" smtClean="0"/>
              <a:t>TOPVIEW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변환 프로그램을 </a:t>
            </a:r>
            <a:r>
              <a:rPr lang="ko-KR" altLang="en-US" dirty="0" smtClean="0"/>
              <a:t>통해서 얻은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파일을 </a:t>
            </a:r>
            <a:r>
              <a:rPr lang="ko-KR" altLang="en-US" dirty="0" smtClean="0"/>
              <a:t>옮겨 놓은 것입니다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3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0800" cy="68823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77075" y="2878443"/>
            <a:ext cx="5921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Original_Vedio_File.avi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PSNR_Vedio_File.avi </a:t>
            </a:r>
            <a:r>
              <a:rPr lang="ko-KR" altLang="en-US" dirty="0" smtClean="0"/>
              <a:t>파일은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사진과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M</a:t>
            </a:r>
            <a:r>
              <a:rPr lang="en-US" altLang="ko-KR" dirty="0" smtClean="0"/>
              <a:t>ATLAB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실행 경로에 옮겨 둡니다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프로그램의 자세한 설명은 생략합니다</a:t>
            </a:r>
            <a:r>
              <a:rPr lang="en-US" altLang="ko-KR" dirty="0" smtClean="0"/>
              <a:t>…..</a:t>
            </a:r>
          </a:p>
          <a:p>
            <a:endParaRPr lang="en-US" altLang="ko-KR" dirty="0"/>
          </a:p>
          <a:p>
            <a:r>
              <a:rPr lang="ko-KR" altLang="en-US" dirty="0" smtClean="0"/>
              <a:t>대략적으로 말씀드리 자면 영상의 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개수에 맞게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돌려서 </a:t>
            </a:r>
            <a:r>
              <a:rPr lang="en-US" altLang="ko-KR" dirty="0" smtClean="0"/>
              <a:t>PSNR</a:t>
            </a:r>
            <a:r>
              <a:rPr lang="ko-KR" altLang="en-US" dirty="0" smtClean="0"/>
              <a:t>을 측정합니다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PSNR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에서 제공하는 함수를 사용함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6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504"/>
          <a:stretch/>
        </p:blipFill>
        <p:spPr>
          <a:xfrm>
            <a:off x="75581" y="1072613"/>
            <a:ext cx="6832600" cy="4867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19090" y="1161513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PSNR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….. 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519090" y="3136918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최소 약 </a:t>
            </a:r>
            <a:r>
              <a:rPr lang="en-US" altLang="ko-KR" dirty="0" smtClean="0"/>
              <a:t>42db </a:t>
            </a:r>
            <a:r>
              <a:rPr lang="ko-KR" altLang="en-US" dirty="0" smtClean="0"/>
              <a:t>에서 최대 약 </a:t>
            </a:r>
            <a:r>
              <a:rPr lang="en-US" altLang="ko-KR" dirty="0" smtClean="0"/>
              <a:t>48db</a:t>
            </a:r>
            <a:r>
              <a:rPr lang="ko-KR" altLang="en-US" dirty="0" smtClean="0"/>
              <a:t>을 왔다 갔다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781181" y="3999169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성능이 너무 좋아서 낮출까 생각 중입니다</a:t>
            </a:r>
            <a:r>
              <a:rPr lang="en-US" altLang="ko-KR" dirty="0" smtClean="0"/>
              <a:t>….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6519090" y="1912877"/>
            <a:ext cx="5365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사진 한 장으로 할 수 있지만 동영상 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전체의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PSNR</a:t>
            </a:r>
            <a:r>
              <a:rPr lang="ko-KR" altLang="en-US" dirty="0" smtClean="0"/>
              <a:t>을 다음과 같이 구함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44500"/>
            <a:ext cx="6500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과제 프로그램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풀면 다음과 같이 두개 폴더가 나옵니다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MATLAB PSNR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Recodia_Topview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92262"/>
            <a:ext cx="9830109" cy="39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203200"/>
            <a:ext cx="8471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Topview</a:t>
            </a:r>
            <a:r>
              <a:rPr lang="ko-KR" altLang="en-US" dirty="0" smtClean="0"/>
              <a:t>를 만들기 전에 먼저 </a:t>
            </a:r>
            <a:r>
              <a:rPr lang="en-US" altLang="ko-KR" dirty="0" smtClean="0"/>
              <a:t>Recodia_Topview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드라이브에 옮겨줍니다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본 프로그램은 </a:t>
            </a:r>
            <a:r>
              <a:rPr lang="en-US" altLang="ko-KR" dirty="0" smtClean="0">
                <a:solidFill>
                  <a:srgbClr val="FF0000"/>
                </a:solidFill>
              </a:rPr>
              <a:t>C </a:t>
            </a:r>
            <a:r>
              <a:rPr lang="ko-KR" altLang="en-US" dirty="0" smtClean="0">
                <a:solidFill>
                  <a:srgbClr val="FF0000"/>
                </a:solidFill>
              </a:rPr>
              <a:t>드라이브에서만 작동함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278930"/>
            <a:ext cx="7839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203200"/>
            <a:ext cx="709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Recodia_Topview </a:t>
            </a:r>
            <a:r>
              <a:rPr lang="ko-KR" altLang="en-US" dirty="0" smtClean="0"/>
              <a:t>폴더를 열어보면 다음과 같이 파일들이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36" y="668951"/>
            <a:ext cx="8828064" cy="58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15" y="2984500"/>
            <a:ext cx="5590417" cy="3713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159266"/>
            <a:ext cx="11326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Image_merge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</a:t>
            </a:r>
            <a:r>
              <a:rPr lang="en-US" altLang="ko-KR" dirty="0" err="1" smtClean="0"/>
              <a:t>TopView</a:t>
            </a:r>
            <a:r>
              <a:rPr lang="ko-KR" altLang="en-US" dirty="0" smtClean="0"/>
              <a:t>를 만들기 위한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영상을 넣는 폴더입니다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Topview</a:t>
            </a:r>
            <a:r>
              <a:rPr lang="ko-KR" altLang="en-US" dirty="0" smtClean="0"/>
              <a:t>를 만들기 원하는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채널 영상 파일을 넣으면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여기서 주의할 점은 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파일명이 </a:t>
            </a:r>
            <a:r>
              <a:rPr lang="en-US" altLang="ko-KR" dirty="0" smtClean="0"/>
              <a:t>front, </a:t>
            </a:r>
            <a:r>
              <a:rPr lang="en-US" altLang="ko-KR" dirty="0" err="1" smtClean="0"/>
              <a:t>rignt</a:t>
            </a:r>
            <a:r>
              <a:rPr lang="en-US" altLang="ko-KR" dirty="0" smtClean="0"/>
              <a:t>, left, rear</a:t>
            </a:r>
            <a:r>
              <a:rPr lang="ko-KR" altLang="en-US" dirty="0" smtClean="0"/>
              <a:t>만 됨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1215082"/>
            <a:ext cx="1091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sample </a:t>
            </a:r>
            <a:r>
              <a:rPr lang="ko-KR" altLang="en-US" dirty="0" smtClean="0"/>
              <a:t>폴더는 </a:t>
            </a:r>
            <a:r>
              <a:rPr lang="en-US" altLang="ko-KR" dirty="0" err="1" smtClean="0"/>
              <a:t>TopView</a:t>
            </a:r>
            <a:r>
              <a:rPr lang="ko-KR" altLang="en-US" dirty="0" smtClean="0"/>
              <a:t>를 만들기 위한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영상들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변형하기 원하는 파일들을 선택해서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Image_merge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넣으면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879600" y="1861413"/>
            <a:ext cx="2819400" cy="1669187"/>
          </a:xfrm>
          <a:prstGeom prst="wedgeRectCallout">
            <a:avLst>
              <a:gd name="adj1" fmla="val 79167"/>
              <a:gd name="adj2" fmla="val 78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65" y="1993899"/>
            <a:ext cx="1597797" cy="777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40" y="2771774"/>
            <a:ext cx="1648048" cy="676492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6916675" y="1621699"/>
            <a:ext cx="2819400" cy="1669187"/>
          </a:xfrm>
          <a:prstGeom prst="wedgeRectCallout">
            <a:avLst>
              <a:gd name="adj1" fmla="val -50112"/>
              <a:gd name="adj2" fmla="val 82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175" y="1698841"/>
            <a:ext cx="1490857" cy="9667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318" y="2463801"/>
            <a:ext cx="1382253" cy="8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15" y="2984500"/>
            <a:ext cx="5590417" cy="3713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289" y="337212"/>
            <a:ext cx="789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Image_merge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TopView</a:t>
            </a:r>
            <a:r>
              <a:rPr lang="ko-KR" altLang="en-US" dirty="0" smtClean="0"/>
              <a:t>를 만들기 위한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영상들을 넣었다면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en-US" altLang="ko-KR" dirty="0" smtClean="0"/>
              <a:t>9_RECODIA_TopView.exe </a:t>
            </a:r>
            <a:r>
              <a:rPr lang="ko-KR" altLang="en-US" dirty="0" smtClean="0"/>
              <a:t>파일을 클릭해서 실행시킵니다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879600" y="1861413"/>
            <a:ext cx="2819400" cy="1669187"/>
          </a:xfrm>
          <a:prstGeom prst="wedgeRectCallout">
            <a:avLst>
              <a:gd name="adj1" fmla="val 79167"/>
              <a:gd name="adj2" fmla="val 78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65" y="1993899"/>
            <a:ext cx="1597797" cy="777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40" y="2771774"/>
            <a:ext cx="1648048" cy="676492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6916675" y="1621699"/>
            <a:ext cx="2819400" cy="1669187"/>
          </a:xfrm>
          <a:prstGeom prst="wedgeRectCallout">
            <a:avLst>
              <a:gd name="adj1" fmla="val -50112"/>
              <a:gd name="adj2" fmla="val 82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175" y="1698841"/>
            <a:ext cx="1490857" cy="9667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318" y="2463801"/>
            <a:ext cx="1382253" cy="8270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07175" y="3784600"/>
            <a:ext cx="703325" cy="81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7782791" y="4013200"/>
            <a:ext cx="1630482" cy="35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34891" y="390026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클릭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62289" y="337212"/>
            <a:ext cx="527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100% </a:t>
            </a:r>
            <a:r>
              <a:rPr lang="ko-KR" altLang="en-US" dirty="0" smtClean="0"/>
              <a:t>되면  영상 합성이 끝납니다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소요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833437"/>
            <a:ext cx="11119433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62289" y="33721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합성이 끝나면 아래와 같이 이전에 없던 파일이 두개 생깁니다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9" y="2050481"/>
            <a:ext cx="6515100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289" y="846746"/>
            <a:ext cx="282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Original_Vedio_File.avi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PSNR_Vedio_File.avi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9440" y="846745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영상은 </a:t>
            </a:r>
            <a:r>
              <a:rPr lang="ko-KR" altLang="en-US" dirty="0" err="1" smtClean="0"/>
              <a:t>화소가</a:t>
            </a:r>
            <a:r>
              <a:rPr lang="ko-KR" altLang="en-US" dirty="0"/>
              <a:t> </a:t>
            </a:r>
            <a:r>
              <a:rPr lang="ko-KR" altLang="en-US" dirty="0" smtClean="0"/>
              <a:t>동일하지 않아 </a:t>
            </a:r>
            <a:r>
              <a:rPr lang="en-US" altLang="ko-KR" dirty="0" smtClean="0"/>
              <a:t>PSNR </a:t>
            </a:r>
            <a:r>
              <a:rPr lang="ko-KR" altLang="en-US" dirty="0" smtClean="0"/>
              <a:t>측정에서 차이가 발생합니다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PSNR </a:t>
            </a:r>
            <a:r>
              <a:rPr lang="ko-KR" altLang="en-US" dirty="0" smtClean="0"/>
              <a:t>측정은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으로 진행했습니다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85334" y="3867136"/>
            <a:ext cx="4609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MATLAB</a:t>
            </a:r>
            <a:r>
              <a:rPr lang="ko-KR" altLang="en-US" dirty="0" smtClean="0"/>
              <a:t>으로 측정하는 방법은 </a:t>
            </a:r>
            <a:r>
              <a:rPr lang="ko-KR" altLang="en-US" dirty="0" err="1" smtClean="0"/>
              <a:t>다음장에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8435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12" y="1684337"/>
            <a:ext cx="3578369" cy="4886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08826" y="349404"/>
            <a:ext cx="578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두 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1280 X 720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HD</a:t>
            </a:r>
            <a:r>
              <a:rPr lang="ko-KR" altLang="en-US" dirty="0" smtClean="0"/>
              <a:t>급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365" y="210904"/>
            <a:ext cx="282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Original_Vedio_File.avi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PSNR_Vedio_File.avi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1727200"/>
            <a:ext cx="4048125" cy="48006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316726" y="3494035"/>
            <a:ext cx="990625" cy="676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35782" y="1357868"/>
            <a:ext cx="578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오른쪽 마우스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자세히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3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310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ASER</dc:creator>
  <cp:lastModifiedBy>ASER</cp:lastModifiedBy>
  <cp:revision>23</cp:revision>
  <dcterms:created xsi:type="dcterms:W3CDTF">2019-08-14T16:22:46Z</dcterms:created>
  <dcterms:modified xsi:type="dcterms:W3CDTF">2019-08-14T17:30:52Z</dcterms:modified>
</cp:coreProperties>
</file>