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4" d="100"/>
          <a:sy n="94" d="100"/>
        </p:scale>
        <p:origin x="-8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93ED-DE44-4742-A0C5-9722C112A8C7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156E-E6B8-4821-B0BE-78D263D44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4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93ED-DE44-4742-A0C5-9722C112A8C7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156E-E6B8-4821-B0BE-78D263D44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28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93ED-DE44-4742-A0C5-9722C112A8C7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156E-E6B8-4821-B0BE-78D263D44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44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93ED-DE44-4742-A0C5-9722C112A8C7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156E-E6B8-4821-B0BE-78D263D44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69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93ED-DE44-4742-A0C5-9722C112A8C7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156E-E6B8-4821-B0BE-78D263D44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08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93ED-DE44-4742-A0C5-9722C112A8C7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156E-E6B8-4821-B0BE-78D263D44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74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93ED-DE44-4742-A0C5-9722C112A8C7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156E-E6B8-4821-B0BE-78D263D44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53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93ED-DE44-4742-A0C5-9722C112A8C7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156E-E6B8-4821-B0BE-78D263D44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74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93ED-DE44-4742-A0C5-9722C112A8C7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156E-E6B8-4821-B0BE-78D263D44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25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93ED-DE44-4742-A0C5-9722C112A8C7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156E-E6B8-4821-B0BE-78D263D44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98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93ED-DE44-4742-A0C5-9722C112A8C7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156E-E6B8-4821-B0BE-78D263D44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89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F93ED-DE44-4742-A0C5-9722C112A8C7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9156E-E6B8-4821-B0BE-78D263D44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00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365230" y="2060907"/>
            <a:ext cx="1926850" cy="192685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3200" b="1" smtClean="0">
                <a:solidFill>
                  <a:schemeClr val="bg1">
                    <a:lumMod val="65000"/>
                  </a:schemeClr>
                </a:solidFill>
              </a:rPr>
              <a:t>Html</a:t>
            </a:r>
            <a:endParaRPr lang="ko-KR" altLang="en-US" sz="3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172640" y="5490679"/>
            <a:ext cx="818480" cy="818480"/>
          </a:xfrm>
          <a:prstGeom prst="ellipse">
            <a:avLst/>
          </a:prstGeom>
          <a:noFill/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578265" y="2025792"/>
            <a:ext cx="1743942" cy="17439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Story</a:t>
            </a:r>
          </a:p>
          <a:p>
            <a:pPr algn="ctr"/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Market</a:t>
            </a:r>
          </a:p>
        </p:txBody>
      </p:sp>
      <p:sp>
        <p:nvSpPr>
          <p:cNvPr id="6" name="타원 5"/>
          <p:cNvSpPr/>
          <p:nvPr/>
        </p:nvSpPr>
        <p:spPr>
          <a:xfrm>
            <a:off x="7090433" y="2802259"/>
            <a:ext cx="864096" cy="86409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영창</a:t>
            </a:r>
            <a:endParaRPr lang="en-US" altLang="ko-KR" sz="1200" b="1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직물</a:t>
            </a:r>
          </a:p>
        </p:txBody>
      </p:sp>
      <p:sp>
        <p:nvSpPr>
          <p:cNvPr id="7" name="타원 6"/>
          <p:cNvSpPr/>
          <p:nvPr/>
        </p:nvSpPr>
        <p:spPr>
          <a:xfrm>
            <a:off x="6055016" y="3431589"/>
            <a:ext cx="864096" cy="86409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순희네</a:t>
            </a:r>
            <a:endParaRPr lang="en-US" altLang="ko-KR" sz="1200" b="1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반찬</a:t>
            </a:r>
          </a:p>
        </p:txBody>
      </p:sp>
      <p:sp>
        <p:nvSpPr>
          <p:cNvPr id="12" name="타원 11"/>
          <p:cNvSpPr/>
          <p:nvPr/>
        </p:nvSpPr>
        <p:spPr>
          <a:xfrm>
            <a:off x="5866297" y="3921444"/>
            <a:ext cx="438620" cy="43862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5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movie</a:t>
            </a:r>
            <a:endParaRPr lang="en-US" altLang="ko-KR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372480" y="4098403"/>
            <a:ext cx="618640" cy="61864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5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images</a:t>
            </a:r>
            <a:endParaRPr lang="en-US" altLang="ko-KR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699112" y="3777833"/>
            <a:ext cx="438620" cy="43862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css</a:t>
            </a:r>
            <a:endParaRPr lang="en-US" altLang="ko-KR" sz="160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091606" y="2538224"/>
            <a:ext cx="461201" cy="46120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5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images</a:t>
            </a:r>
            <a:endParaRPr lang="en-US" altLang="ko-KR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810513" y="3014997"/>
            <a:ext cx="438620" cy="43862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css</a:t>
            </a:r>
            <a:endParaRPr lang="en-US" altLang="ko-KR" sz="160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907155" y="4437112"/>
            <a:ext cx="1164800" cy="112472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js</a:t>
            </a:r>
            <a:endParaRPr lang="en-US" altLang="ko-KR" sz="240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602818" y="4843675"/>
            <a:ext cx="548907" cy="52629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b="1" smtClean="0">
                <a:solidFill>
                  <a:schemeClr val="tx1"/>
                </a:solidFill>
              </a:rPr>
              <a:t>jquery</a:t>
            </a:r>
          </a:p>
        </p:txBody>
      </p:sp>
      <p:sp>
        <p:nvSpPr>
          <p:cNvPr id="18" name="타원 17"/>
          <p:cNvSpPr/>
          <p:nvPr/>
        </p:nvSpPr>
        <p:spPr>
          <a:xfrm>
            <a:off x="4248971" y="5369969"/>
            <a:ext cx="689337" cy="6609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b="1" smtClean="0">
                <a:solidFill>
                  <a:schemeClr val="tx1"/>
                </a:solidFill>
              </a:rPr>
              <a:t>masonry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096546" y="5730418"/>
            <a:ext cx="1377300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100" smtClean="0"/>
              <a:t>masonry.min.js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100" smtClean="0"/>
              <a:t>imagesloaded.js</a:t>
            </a:r>
            <a:endParaRPr lang="en-US" altLang="ko-KR" sz="1100"/>
          </a:p>
          <a:p>
            <a:r>
              <a:rPr lang="en-US" altLang="ko-KR" sz="1100" smtClean="0"/>
              <a:t> </a:t>
            </a:r>
            <a:endParaRPr lang="en-US" altLang="ko-KR" sz="1100" smtClean="0"/>
          </a:p>
        </p:txBody>
      </p:sp>
      <p:sp>
        <p:nvSpPr>
          <p:cNvPr id="21" name="직사각형 20"/>
          <p:cNvSpPr/>
          <p:nvPr/>
        </p:nvSpPr>
        <p:spPr>
          <a:xfrm>
            <a:off x="1895477" y="4843675"/>
            <a:ext cx="17091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r">
              <a:buFont typeface="Arial" pitchFamily="34" charset="0"/>
              <a:buChar char="•"/>
            </a:pPr>
            <a:r>
              <a:rPr lang="en-US" altLang="ko-KR" sz="1100" smtClean="0"/>
              <a:t>jquery-1.11.0.min.js</a:t>
            </a:r>
          </a:p>
          <a:p>
            <a:pPr marL="171450" indent="-171450" algn="r">
              <a:buFont typeface="Arial" pitchFamily="34" charset="0"/>
              <a:buChar char="•"/>
            </a:pPr>
            <a:r>
              <a:rPr lang="en-US" altLang="ko-KR" sz="1100" smtClean="0"/>
              <a:t>jquery.easing.js</a:t>
            </a:r>
          </a:p>
          <a:p>
            <a:pPr marL="171450" indent="-171450" algn="r">
              <a:buFont typeface="Arial" pitchFamily="34" charset="0"/>
              <a:buChar char="•"/>
            </a:pPr>
            <a:r>
              <a:rPr lang="en-US" altLang="ko-KR" sz="1100"/>
              <a:t>jquery.mousewheel.js</a:t>
            </a:r>
          </a:p>
          <a:p>
            <a:pPr marL="171450" indent="-171450" algn="r">
              <a:buFont typeface="Arial" pitchFamily="34" charset="0"/>
              <a:buChar char="•"/>
            </a:pPr>
            <a:endParaRPr lang="en-US" altLang="ko-KR" sz="1100" smtClean="0"/>
          </a:p>
        </p:txBody>
      </p:sp>
      <p:sp>
        <p:nvSpPr>
          <p:cNvPr id="22" name="직사각형 21"/>
          <p:cNvSpPr/>
          <p:nvPr/>
        </p:nvSpPr>
        <p:spPr>
          <a:xfrm>
            <a:off x="4703789" y="4771667"/>
            <a:ext cx="130837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100" smtClean="0"/>
              <a:t>iframe_resize.js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100" smtClean="0"/>
              <a:t>kjm.js </a:t>
            </a:r>
          </a:p>
        </p:txBody>
      </p:sp>
      <p:sp>
        <p:nvSpPr>
          <p:cNvPr id="24" name="타원 23"/>
          <p:cNvSpPr/>
          <p:nvPr/>
        </p:nvSpPr>
        <p:spPr>
          <a:xfrm>
            <a:off x="7591203" y="2582949"/>
            <a:ext cx="438620" cy="43862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5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movie</a:t>
            </a:r>
            <a:endParaRPr lang="en-US" altLang="ko-KR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26537" y="2972697"/>
            <a:ext cx="8659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100" smtClean="0"/>
              <a:t>style.css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804248" y="4031486"/>
            <a:ext cx="8659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100" smtClean="0"/>
              <a:t>style.css</a:t>
            </a:r>
          </a:p>
        </p:txBody>
      </p:sp>
      <p:sp>
        <p:nvSpPr>
          <p:cNvPr id="28" name="타원 27"/>
          <p:cNvSpPr/>
          <p:nvPr/>
        </p:nvSpPr>
        <p:spPr>
          <a:xfrm>
            <a:off x="6104269" y="1988524"/>
            <a:ext cx="840681" cy="8406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4000" b="1" smtClean="0">
                <a:solidFill>
                  <a:schemeClr val="tx1"/>
                </a:solidFill>
              </a:rPr>
              <a:t>48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182797" y="2494674"/>
            <a:ext cx="430329" cy="43032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css</a:t>
            </a:r>
            <a:endParaRPr lang="en-US" altLang="ko-KR" sz="16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34053" y="2420888"/>
            <a:ext cx="8659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r">
              <a:buFont typeface="Arial" pitchFamily="34" charset="0"/>
              <a:buChar char="•"/>
            </a:pPr>
            <a:r>
              <a:rPr lang="en-US" altLang="ko-KR" sz="1100" smtClean="0"/>
              <a:t>style.css</a:t>
            </a:r>
            <a:endParaRPr lang="en-US" altLang="ko-KR" sz="1100" smtClean="0"/>
          </a:p>
        </p:txBody>
      </p:sp>
      <p:sp>
        <p:nvSpPr>
          <p:cNvPr id="31" name="타원 30"/>
          <p:cNvSpPr/>
          <p:nvPr/>
        </p:nvSpPr>
        <p:spPr>
          <a:xfrm>
            <a:off x="4738581" y="1190482"/>
            <a:ext cx="651085" cy="65108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intro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362307" y="1556792"/>
            <a:ext cx="639063" cy="639063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bbs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741610" y="3151944"/>
            <a:ext cx="929822" cy="9298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mapplic</a:t>
            </a:r>
            <a:endParaRPr lang="en-US" altLang="ko-KR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581755" y="3151944"/>
            <a:ext cx="1465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r">
              <a:buFont typeface="Arial" pitchFamily="34" charset="0"/>
              <a:buChar char="•"/>
            </a:pPr>
            <a:r>
              <a:rPr lang="en-US" altLang="ko-KR" sz="1200" smtClean="0"/>
              <a:t>map.css</a:t>
            </a:r>
          </a:p>
          <a:p>
            <a:pPr marL="171450" indent="-171450" algn="r">
              <a:buFont typeface="Arial" pitchFamily="34" charset="0"/>
              <a:buChar char="•"/>
            </a:pPr>
            <a:r>
              <a:rPr lang="en-US" altLang="ko-KR" sz="1200" smtClean="0"/>
              <a:t>mapplic_link.css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085811" y="3764058"/>
            <a:ext cx="1058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smtClean="0"/>
              <a:t>mapplic.js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smtClean="0"/>
              <a:t>hammer.js</a:t>
            </a:r>
            <a:endParaRPr lang="ko-KR" altLang="en-US" sz="1200"/>
          </a:p>
        </p:txBody>
      </p:sp>
      <p:sp>
        <p:nvSpPr>
          <p:cNvPr id="37" name="타원 36"/>
          <p:cNvSpPr/>
          <p:nvPr/>
        </p:nvSpPr>
        <p:spPr>
          <a:xfrm>
            <a:off x="3070029" y="1536245"/>
            <a:ext cx="904559" cy="90455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355321" y="2835333"/>
            <a:ext cx="548907" cy="52629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svg</a:t>
            </a:r>
            <a:endParaRPr lang="en-US" altLang="ko-KR" sz="1400" b="1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46148" y="2823659"/>
            <a:ext cx="8915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smtClean="0"/>
              <a:t>kjm_1f.svg 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6148" y="3098480"/>
            <a:ext cx="8418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smtClean="0"/>
              <a:t>kjm_2f.svg</a:t>
            </a:r>
            <a:endParaRPr lang="ko-KR" altLang="en-US" sz="1100"/>
          </a:p>
        </p:txBody>
      </p:sp>
      <p:sp>
        <p:nvSpPr>
          <p:cNvPr id="41" name="타원 40"/>
          <p:cNvSpPr/>
          <p:nvPr/>
        </p:nvSpPr>
        <p:spPr>
          <a:xfrm>
            <a:off x="3143687" y="909750"/>
            <a:ext cx="706452" cy="73021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storyMarket</a:t>
            </a:r>
          </a:p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thum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394465" y="1362254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smtClean="0"/>
              <a:t>48</a:t>
            </a:r>
            <a:endParaRPr lang="ko-KR" altLang="en-US" sz="1600" b="1"/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4795252" y="1841567"/>
            <a:ext cx="144016" cy="3691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2" idx="3"/>
          </p:cNvCxnSpPr>
          <p:nvPr/>
        </p:nvCxnSpPr>
        <p:spPr>
          <a:xfrm flipH="1">
            <a:off x="5080126" y="2102266"/>
            <a:ext cx="375770" cy="3037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endCxn id="2" idx="6"/>
          </p:cNvCxnSpPr>
          <p:nvPr/>
        </p:nvCxnSpPr>
        <p:spPr>
          <a:xfrm flipH="1">
            <a:off x="5292080" y="3021569"/>
            <a:ext cx="319531" cy="27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4020776" y="1735217"/>
            <a:ext cx="530006" cy="53000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movie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5" name="꺾인 연결선 54"/>
          <p:cNvCxnSpPr>
            <a:stCxn id="33" idx="2"/>
            <a:endCxn id="38" idx="4"/>
          </p:cNvCxnSpPr>
          <p:nvPr/>
        </p:nvCxnSpPr>
        <p:spPr>
          <a:xfrm rot="10800000">
            <a:off x="1629776" y="3361627"/>
            <a:ext cx="1111835" cy="255228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83568" y="354142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latin typeface="+mj-ea"/>
                <a:ea typeface="+mj-ea"/>
              </a:rPr>
              <a:t>File</a:t>
            </a:r>
            <a:r>
              <a:rPr lang="ko-KR" altLang="en-US" sz="1600" b="1" smtClean="0">
                <a:latin typeface="+mj-ea"/>
                <a:ea typeface="+mj-ea"/>
              </a:rPr>
              <a:t> </a:t>
            </a:r>
            <a:r>
              <a:rPr lang="en-US" altLang="ko-KR" sz="1600" b="1" smtClean="0">
                <a:latin typeface="+mj-ea"/>
                <a:ea typeface="+mj-ea"/>
              </a:rPr>
              <a:t>Diagram</a:t>
            </a:r>
            <a:endParaRPr lang="en-US" altLang="ko-KR" sz="1600" b="1">
              <a:latin typeface="+mj-ea"/>
              <a:ea typeface="+mj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95536" y="412812"/>
            <a:ext cx="207876" cy="207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smtClean="0">
                <a:latin typeface="Arial" pitchFamily="34" charset="0"/>
                <a:cs typeface="Arial" pitchFamily="34" charset="0"/>
              </a:rPr>
              <a:t>05</a:t>
            </a:r>
            <a:endParaRPr lang="ko-KR" altLang="en-US" sz="14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직선 연결선 64"/>
          <p:cNvCxnSpPr>
            <a:stCxn id="64" idx="0"/>
          </p:cNvCxnSpPr>
          <p:nvPr/>
        </p:nvCxnSpPr>
        <p:spPr>
          <a:xfrm flipV="1">
            <a:off x="499474" y="0"/>
            <a:ext cx="0" cy="412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5" idx="0"/>
            <a:endCxn id="41" idx="0"/>
          </p:cNvCxnSpPr>
          <p:nvPr/>
        </p:nvCxnSpPr>
        <p:spPr>
          <a:xfrm rot="16200000" flipV="1">
            <a:off x="4415554" y="-8891"/>
            <a:ext cx="1116042" cy="2953323"/>
          </a:xfrm>
          <a:prstGeom prst="bentConnector3">
            <a:avLst>
              <a:gd name="adj1" fmla="val 120483"/>
            </a:avLst>
          </a:pr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3845790" y="2382894"/>
            <a:ext cx="5565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smtClean="0"/>
              <a:t>Div</a:t>
            </a:r>
            <a:endParaRPr lang="ko-KR" altLang="en-US" sz="2000"/>
          </a:p>
        </p:txBody>
      </p:sp>
      <p:cxnSp>
        <p:nvCxnSpPr>
          <p:cNvPr id="43" name="직선 연결선 42"/>
          <p:cNvCxnSpPr/>
          <p:nvPr/>
        </p:nvCxnSpPr>
        <p:spPr>
          <a:xfrm flipH="1">
            <a:off x="4212861" y="3234307"/>
            <a:ext cx="1653436" cy="2193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3303013" y="3766802"/>
            <a:ext cx="548907" cy="52629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kjm.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Json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7506512" y="3429000"/>
            <a:ext cx="438620" cy="43862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j</a:t>
            </a:r>
            <a:r>
              <a:rPr lang="en-US" altLang="ko-KR" sz="1600" smtClean="0">
                <a:solidFill>
                  <a:schemeClr val="tx1"/>
                </a:solidFill>
              </a:rPr>
              <a:t>s</a:t>
            </a:r>
            <a:endParaRPr lang="en-US" altLang="ko-KR" sz="160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60185" y="3489294"/>
            <a:ext cx="12763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100" smtClean="0"/>
              <a:t>product.js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100" smtClean="0"/>
              <a:t>youngchang.js</a:t>
            </a:r>
          </a:p>
        </p:txBody>
      </p:sp>
      <p:sp>
        <p:nvSpPr>
          <p:cNvPr id="60" name="타원 59"/>
          <p:cNvSpPr/>
          <p:nvPr/>
        </p:nvSpPr>
        <p:spPr>
          <a:xfrm>
            <a:off x="6653660" y="3343962"/>
            <a:ext cx="438620" cy="43862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j</a:t>
            </a:r>
            <a:r>
              <a:rPr lang="en-US" altLang="ko-KR" sz="1600" smtClean="0">
                <a:solidFill>
                  <a:schemeClr val="tx1"/>
                </a:solidFill>
              </a:rPr>
              <a:t>s</a:t>
            </a:r>
            <a:endParaRPr lang="en-US" altLang="ko-KR" sz="160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>
            <a:stCxn id="2" idx="4"/>
          </p:cNvCxnSpPr>
          <p:nvPr/>
        </p:nvCxnSpPr>
        <p:spPr>
          <a:xfrm>
            <a:off x="4328655" y="3987757"/>
            <a:ext cx="73698" cy="4493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화면 슬라이드 쇼(4:3)</PresentationFormat>
  <Paragraphs>53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com30</dc:creator>
  <cp:lastModifiedBy>com30</cp:lastModifiedBy>
  <cp:revision>1</cp:revision>
  <dcterms:created xsi:type="dcterms:W3CDTF">2015-04-01T04:48:50Z</dcterms:created>
  <dcterms:modified xsi:type="dcterms:W3CDTF">2015-04-01T04:49:29Z</dcterms:modified>
</cp:coreProperties>
</file>