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data10.xml" ContentType="application/vnd.openxmlformats-officedocument.drawingml.diagramData+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colors7.xml" ContentType="application/vnd.openxmlformats-officedocument.drawingml.diagramColors+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7" r:id="rId3"/>
    <p:sldId id="284" r:id="rId4"/>
    <p:sldId id="285" r:id="rId5"/>
    <p:sldId id="288" r:id="rId6"/>
    <p:sldId id="286" r:id="rId7"/>
    <p:sldId id="287" r:id="rId8"/>
    <p:sldId id="289" r:id="rId9"/>
    <p:sldId id="290" r:id="rId10"/>
    <p:sldId id="291" r:id="rId11"/>
    <p:sldId id="260" r:id="rId12"/>
    <p:sldId id="259" r:id="rId13"/>
    <p:sldId id="261" r:id="rId14"/>
    <p:sldId id="262" r:id="rId15"/>
    <p:sldId id="263" r:id="rId16"/>
    <p:sldId id="264" r:id="rId17"/>
    <p:sldId id="276" r:id="rId18"/>
    <p:sldId id="277" r:id="rId19"/>
    <p:sldId id="265" r:id="rId20"/>
    <p:sldId id="281" r:id="rId21"/>
    <p:sldId id="278" r:id="rId22"/>
    <p:sldId id="280" r:id="rId23"/>
    <p:sldId id="279" r:id="rId24"/>
    <p:sldId id="266" r:id="rId25"/>
    <p:sldId id="267" r:id="rId26"/>
    <p:sldId id="283" r:id="rId2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719" autoAdjust="0"/>
    <p:restoredTop sz="94660"/>
  </p:normalViewPr>
  <p:slideViewPr>
    <p:cSldViewPr>
      <p:cViewPr varScale="1">
        <p:scale>
          <a:sx n="88" d="100"/>
          <a:sy n="88" d="100"/>
        </p:scale>
        <p:origin x="-1234"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style val="3"/>
  <c:chart>
    <c:autoTitleDeleted val="1"/>
    <c:plotArea>
      <c:layout/>
      <c:pieChart>
        <c:varyColors val="1"/>
        <c:ser>
          <c:idx val="0"/>
          <c:order val="0"/>
          <c:tx>
            <c:strRef>
              <c:f>Sheet1!$B$1</c:f>
              <c:strCache>
                <c:ptCount val="1"/>
                <c:pt idx="0">
                  <c:v>Sales</c:v>
                </c:pt>
              </c:strCache>
            </c:strRef>
          </c:tx>
          <c:spPr>
            <a:effectLst>
              <a:outerShdw blurRad="203200" dist="101600" dir="2700000" algn="ctr" rotWithShape="0">
                <a:srgbClr val="000000">
                  <a:alpha val="25000"/>
                </a:srgbClr>
              </a:outerShdw>
            </a:effectLst>
          </c:spPr>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firstSliceAng val="0"/>
      </c:pieChart>
    </c:plotArea>
    <c:plotVisOnly val="1"/>
  </c:chart>
  <c:txPr>
    <a:bodyPr/>
    <a:lstStyle/>
    <a:p>
      <a:pPr>
        <a:defRPr sz="1800"/>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r>
            <a:rPr lang="en-US" dirty="0" smtClean="0"/>
            <a:t>open source </a:t>
          </a:r>
          <a:endParaRPr lang="en-US" dirty="0"/>
        </a:p>
      </dgm:t>
    </dgm:pt>
    <dgm:pt modelId="{88942913-D2BB-4DEB-B0E7-EA2B7A6CD360}" type="parTrans" cxnId="{DFAEFA4C-B3B0-4C4E-BCD8-BFB53D07C5D0}">
      <dgm:prSet/>
      <dgm:spPr/>
      <dgm:t>
        <a:bodyPr/>
        <a:lstStyle>
          <a:extLst/>
        </a:lstStyle>
        <a:p>
          <a:endParaRPr lang="en-US"/>
        </a:p>
      </dgm:t>
    </dgm:pt>
    <dgm:pt modelId="{579A9A07-8770-4AC1-9705-76E19F87D269}" type="sibTrans" cxnId="{DFAEFA4C-B3B0-4C4E-BCD8-BFB53D07C5D0}">
      <dgm:prSet/>
      <dgm:spPr/>
      <dgm:t>
        <a:bodyPr/>
        <a:lstStyle>
          <a:extLst/>
        </a:lstStyle>
        <a:p>
          <a:endParaRPr lang="en-US"/>
        </a:p>
      </dgm:t>
    </dgm:pt>
    <dgm:pt modelId="{AC5265C1-0BAB-4984-A634-E4518A8EC253}">
      <dgm:prSet phldrT="[Text]" custT="1"/>
      <dgm:spPr/>
      <dgm:t>
        <a:bodyPr/>
        <a:lstStyle>
          <a:extLst/>
        </a:lstStyle>
        <a:p>
          <a:r>
            <a:rPr lang="en-US" sz="2000" dirty="0" smtClean="0"/>
            <a:t>cross-platform using C++</a:t>
          </a:r>
          <a:endParaRPr lang="en-US" sz="2000" dirty="0"/>
        </a:p>
      </dgm:t>
    </dgm:pt>
    <dgm:pt modelId="{26A0947C-B518-417C-9D68-EC422DC1E3A5}" type="parTrans" cxnId="{579A338B-B5D8-4240-8867-8564B0DC96F3}">
      <dgm:prSet/>
      <dgm:spPr/>
      <dgm:t>
        <a:bodyPr/>
        <a:lstStyle>
          <a:extLst/>
        </a:lstStyle>
        <a:p>
          <a:endParaRPr lang="en-US"/>
        </a:p>
      </dgm:t>
    </dgm:pt>
    <dgm:pt modelId="{E68E8117-B3CB-464C-9711-4DBE8BF88216}" type="sibTrans" cxnId="{579A338B-B5D8-4240-8867-8564B0DC96F3}">
      <dgm:prSet/>
      <dgm:spPr/>
      <dgm:t>
        <a:bodyPr/>
        <a:lstStyle>
          <a:extLst/>
        </a:lstStyle>
        <a:p>
          <a:endParaRPr lang="en-US"/>
        </a:p>
      </dgm:t>
    </dgm:pt>
    <dgm:pt modelId="{F50BDB3E-817D-4A89-9D71-D9E0B029567B}">
      <dgm:prSet phldrT="[Text]"/>
      <dgm:spPr/>
      <dgm:t>
        <a:bodyPr/>
        <a:lstStyle>
          <a:extLst/>
        </a:lstStyle>
        <a:p>
          <a:r>
            <a:rPr lang="en-US" dirty="0" smtClean="0"/>
            <a:t>multi driver support</a:t>
          </a:r>
          <a:endParaRPr lang="en-US" dirty="0"/>
        </a:p>
      </dgm:t>
    </dgm:pt>
    <dgm:pt modelId="{DE0B39BA-A6F3-455E-8022-365CCF701DB7}" type="parTrans" cxnId="{E8EF61B1-515C-44F0-9393-3A960B69FA7A}">
      <dgm:prSet/>
      <dgm:spPr/>
      <dgm:t>
        <a:bodyPr/>
        <a:lstStyle>
          <a:extLst/>
        </a:lstStyle>
        <a:p>
          <a:endParaRPr lang="en-US"/>
        </a:p>
      </dgm:t>
    </dgm:pt>
    <dgm:pt modelId="{25F4C625-3E51-442C-BBB8-3FA715271B27}" type="sibTrans" cxnId="{E8EF61B1-515C-44F0-9393-3A960B69FA7A}">
      <dgm:prSet/>
      <dgm:spPr/>
      <dgm:t>
        <a:bodyPr/>
        <a:lstStyle>
          <a:extLst/>
        </a:lstStyle>
        <a:p>
          <a:endParaRPr lang="en-US"/>
        </a:p>
      </dgm:t>
    </dgm:pt>
    <dgm:pt modelId="{ECBD6B98-1CBE-4BAA-AB77-4873C9DB1799}">
      <dgm:prSet phldrT="[Text]"/>
      <dgm:spPr>
        <a:solidFill>
          <a:schemeClr val="accent6"/>
        </a:solidFill>
      </dgm:spPr>
      <dgm:t>
        <a:bodyPr/>
        <a:lstStyle>
          <a:extLst/>
        </a:lstStyle>
        <a:p>
          <a:r>
            <a:rPr lang="en-US" dirty="0" smtClean="0"/>
            <a:t>feature set &amp; easy to use</a:t>
          </a:r>
          <a:endParaRPr lang="en-US" dirty="0"/>
        </a:p>
      </dgm:t>
    </dgm:pt>
    <dgm:pt modelId="{A8E7F406-AFD8-48D2-8D82-E8A1F17391BF}" type="parTrans" cxnId="{7BE48F06-505A-4F51-BA61-409D1FF34502}">
      <dgm:prSet/>
      <dgm:spPr/>
      <dgm:t>
        <a:bodyPr/>
        <a:lstStyle>
          <a:extLst/>
        </a:lstStyle>
        <a:p>
          <a:endParaRPr lang="en-US"/>
        </a:p>
      </dgm:t>
    </dgm:pt>
    <dgm:pt modelId="{CF18F627-55D0-4D75-84BC-9F6776290819}" type="sibTrans" cxnId="{7BE48F06-505A-4F51-BA61-409D1FF34502}">
      <dgm:prSet/>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4"/>
      <dgm:spPr/>
      <dgm:t>
        <a:bodyPr/>
        <a:lstStyle>
          <a:extLst/>
        </a:lstStyle>
        <a:p>
          <a:endParaRPr lang="en-US"/>
        </a:p>
      </dgm:t>
    </dgm:pt>
    <dgm:pt modelId="{8BC4E78D-0D98-4ED2-B23A-71FEC19A6436}" type="pres">
      <dgm:prSet presAssocID="{787546C1-DD5C-4D6E-BFDD-D95A52E781AD}" presName="parentText" presStyleLbl="node1" presStyleIdx="0" presStyleCnt="4" custScaleX="115633" custLinFactNeighborX="9276" custLinFactNeighborY="-4638">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4"/>
      <dgm:spPr/>
      <dgm:t>
        <a:bodyPr/>
        <a:lstStyle>
          <a:extLst/>
        </a:lstStyle>
        <a:p>
          <a:endParaRPr lang="en-US"/>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extLst/>
        </a:lstStyle>
        <a:p>
          <a:endParaRPr lang="en-US"/>
        </a:p>
      </dgm:t>
    </dgm:pt>
    <dgm:pt modelId="{ECC02425-44D1-4F4C-B5D6-13442CA71F2A}" type="pres">
      <dgm:prSet presAssocID="{E68E8117-B3CB-464C-9711-4DBE8BF88216}" presName="spaceBetweenRectangles" presStyleCnt="0"/>
      <dgm:spPr/>
      <dgm:t>
        <a:bodyPr/>
        <a:lstStyle>
          <a:extLst/>
        </a:lstStyle>
        <a:p>
          <a:endParaRPr lang="en-US"/>
        </a:p>
      </dgm:t>
    </dgm:pt>
    <dgm:pt modelId="{98CD7476-6A48-4BD0-A0B1-E79081300878}" type="pres">
      <dgm:prSet presAssocID="{F50BDB3E-817D-4A89-9D71-D9E0B029567B}" presName="parentLin" presStyleCnt="0"/>
      <dgm:spPr/>
      <dgm:t>
        <a:bodyPr/>
        <a:lstStyle>
          <a:extLst/>
        </a:lstStyle>
        <a:p>
          <a:endParaRPr lang="en-US"/>
        </a:p>
      </dgm:t>
    </dgm:pt>
    <dgm:pt modelId="{63AA2D3F-331D-492F-82D5-8A2B6C78BAAD}" type="pres">
      <dgm:prSet presAssocID="{F50BDB3E-817D-4A89-9D71-D9E0B029567B}" presName="parentLeftMargin" presStyleLbl="node1" presStyleIdx="1" presStyleCnt="4"/>
      <dgm:spPr/>
      <dgm:t>
        <a:bodyPr/>
        <a:lstStyle>
          <a:extLst/>
        </a:lstStyle>
        <a:p>
          <a:endParaRPr lang="en-US"/>
        </a:p>
      </dgm:t>
    </dgm:pt>
    <dgm:pt modelId="{2CFD44AC-C5B0-407B-B2EE-07415AFE4DC4}" type="pres">
      <dgm:prSet presAssocID="{F50BDB3E-817D-4A89-9D71-D9E0B029567B}" presName="parentText" presStyleLbl="node1" presStyleIdx="2" presStyleCnt="4" custScaleX="116959" custLinFactNeighborY="-4638">
        <dgm:presLayoutVars>
          <dgm:chMax val="0"/>
          <dgm:bulletEnabled val="1"/>
        </dgm:presLayoutVars>
      </dgm:prSet>
      <dgm:spPr/>
      <dgm:t>
        <a:bodyPr/>
        <a:lstStyle>
          <a:extLst/>
        </a:lstStyle>
        <a:p>
          <a:endParaRPr lang="en-US"/>
        </a:p>
      </dgm:t>
    </dgm:pt>
    <dgm:pt modelId="{E27A153A-8ADD-4646-B3A3-509A74CD0695}" type="pres">
      <dgm:prSet presAssocID="{F50BDB3E-817D-4A89-9D71-D9E0B029567B}" presName="negativeSpace" presStyleCnt="0"/>
      <dgm:spPr/>
      <dgm:t>
        <a:bodyPr/>
        <a:lstStyle>
          <a:extLst/>
        </a:lstStyle>
        <a:p>
          <a:endParaRPr lang="en-US"/>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extLst/>
        </a:lstStyle>
        <a:p>
          <a:endParaRPr lang="en-US"/>
        </a:p>
      </dgm:t>
    </dgm:pt>
    <dgm:pt modelId="{A5E75685-2820-438A-88AF-159553A570AE}" type="pres">
      <dgm:prSet presAssocID="{25F4C625-3E51-442C-BBB8-3FA715271B27}" presName="spaceBetweenRectangles" presStyleCnt="0"/>
      <dgm:spPr/>
      <dgm:t>
        <a:bodyPr/>
        <a:lstStyle>
          <a:extLst/>
        </a:lstStyle>
        <a:p>
          <a:endParaRPr lang="en-US"/>
        </a:p>
      </dgm:t>
    </dgm:pt>
    <dgm:pt modelId="{3936D63D-3BB5-4099-A097-CE176EB2ABE2}" type="pres">
      <dgm:prSet presAssocID="{ECBD6B98-1CBE-4BAA-AB77-4873C9DB1799}" presName="parentLin" presStyleCnt="0"/>
      <dgm:spPr/>
      <dgm:t>
        <a:bodyPr/>
        <a:lstStyle>
          <a:extLst/>
        </a:lstStyle>
        <a:p>
          <a:endParaRPr lang="en-US"/>
        </a:p>
      </dgm:t>
    </dgm:pt>
    <dgm:pt modelId="{CA895514-6C23-43E3-A15C-728A9EC10843}" type="pres">
      <dgm:prSet presAssocID="{ECBD6B98-1CBE-4BAA-AB77-4873C9DB1799}" presName="parentLeftMargin" presStyleLbl="node1" presStyleIdx="2" presStyleCnt="4"/>
      <dgm:spPr/>
      <dgm:t>
        <a:bodyPr/>
        <a:lstStyle>
          <a:extLst/>
        </a:lstStyle>
        <a:p>
          <a:endParaRPr lang="en-US"/>
        </a:p>
      </dgm:t>
    </dgm:pt>
    <dgm:pt modelId="{D2A5797B-20EE-4298-BA50-C968CEE241D4}" type="pres">
      <dgm:prSet presAssocID="{ECBD6B98-1CBE-4BAA-AB77-4873C9DB1799}" presName="parentText" presStyleLbl="node1" presStyleIdx="3" presStyleCnt="4" custScaleX="116173">
        <dgm:presLayoutVars>
          <dgm:chMax val="0"/>
          <dgm:bulletEnabled val="1"/>
        </dgm:presLayoutVars>
      </dgm:prSet>
      <dgm:spPr/>
      <dgm:t>
        <a:bodyPr/>
        <a:lstStyle>
          <a:extLst/>
        </a:lstStyle>
        <a:p>
          <a:endParaRPr lang="en-US"/>
        </a:p>
      </dgm:t>
    </dgm:pt>
    <dgm:pt modelId="{AEA9E5FD-8F48-4CA8-8487-C530B0C74333}" type="pres">
      <dgm:prSet presAssocID="{ECBD6B98-1CBE-4BAA-AB77-4873C9DB1799}" presName="negativeSpace" presStyleCnt="0"/>
      <dgm:spPr/>
      <dgm:t>
        <a:bodyPr/>
        <a:lstStyle>
          <a:extLst/>
        </a:lstStyle>
        <a:p>
          <a:endParaRPr lang="en-US"/>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extLst/>
        </a:lstStyle>
        <a:p>
          <a:endParaRPr lang="en-US"/>
        </a:p>
      </dgm:t>
    </dgm:pt>
  </dgm:ptLst>
  <dgm:cxnLst>
    <dgm:cxn modelId="{7BE48F06-505A-4F51-BA61-409D1FF34502}" srcId="{8554BDF9-8515-4677-9942-0171F000F8EB}" destId="{ECBD6B98-1CBE-4BAA-AB77-4873C9DB1799}" srcOrd="3" destOrd="0" parTransId="{A8E7F406-AFD8-48D2-8D82-E8A1F17391BF}" sibTransId="{CF18F627-55D0-4D75-84BC-9F6776290819}"/>
    <dgm:cxn modelId="{2EFC50D2-290E-462B-B7B8-30840FE76111}" type="presOf" srcId="{AC5265C1-0BAB-4984-A634-E4518A8EC253}" destId="{06B5F591-72E0-4CFF-9799-36D4050BD51D}" srcOrd="0" destOrd="0" presId="urn:microsoft.com/office/officeart/2005/8/layout/list1#1"/>
    <dgm:cxn modelId="{1BAF750E-C72C-4661-AABA-C41741AB03F3}" type="presOf" srcId="{ECBD6B98-1CBE-4BAA-AB77-4873C9DB1799}" destId="{CA895514-6C23-43E3-A15C-728A9EC10843}"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EB840018-7C6C-436F-9A99-D7C18044C3B3}" type="presOf" srcId="{ECBD6B98-1CBE-4BAA-AB77-4873C9DB1799}" destId="{D2A5797B-20EE-4298-BA50-C968CEE241D4}" srcOrd="1" destOrd="0" presId="urn:microsoft.com/office/officeart/2005/8/layout/list1#1"/>
    <dgm:cxn modelId="{ADBD4A98-FF11-4FD5-8BD1-8015621DF0A6}"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1D9E4DA1-94F3-4E9A-8F94-D303A3E4954B}" type="presOf" srcId="{787546C1-DD5C-4D6E-BFDD-D95A52E781AD}" destId="{F4F466C7-208D-4B4A-A865-9D82D8E9F892}" srcOrd="0" destOrd="0" presId="urn:microsoft.com/office/officeart/2005/8/layout/list1#1"/>
    <dgm:cxn modelId="{E8EF61B1-515C-44F0-9393-3A960B69FA7A}" srcId="{8554BDF9-8515-4677-9942-0171F000F8EB}" destId="{F50BDB3E-817D-4A89-9D71-D9E0B029567B}" srcOrd="2" destOrd="0" parTransId="{DE0B39BA-A6F3-455E-8022-365CCF701DB7}" sibTransId="{25F4C625-3E51-442C-BBB8-3FA715271B27}"/>
    <dgm:cxn modelId="{A045104B-70CA-42EC-BE1F-933B20FE0C6C}" type="presOf" srcId="{8554BDF9-8515-4677-9942-0171F000F8EB}" destId="{9D58511D-D18C-46E6-ADFB-6CDE1389D37F}" srcOrd="0" destOrd="0" presId="urn:microsoft.com/office/officeart/2005/8/layout/list1#1"/>
    <dgm:cxn modelId="{1F960D66-30BB-43A5-978D-4586E0D1EE4B}" type="presOf" srcId="{787546C1-DD5C-4D6E-BFDD-D95A52E781AD}" destId="{8BC4E78D-0D98-4ED2-B23A-71FEC19A6436}" srcOrd="1" destOrd="0" presId="urn:microsoft.com/office/officeart/2005/8/layout/list1#1"/>
    <dgm:cxn modelId="{76B328BA-4BEE-43EA-896F-13B4B310CDB5}" type="presOf" srcId="{AC5265C1-0BAB-4984-A634-E4518A8EC253}" destId="{12E5634D-BCAA-48AB-BADB-754A15E9B7AC}" srcOrd="1" destOrd="0" presId="urn:microsoft.com/office/officeart/2005/8/layout/list1#1"/>
    <dgm:cxn modelId="{8C1A898F-1E9B-41C0-B2FF-D2932BA3C61D}" type="presOf" srcId="{F50BDB3E-817D-4A89-9D71-D9E0B029567B}" destId="{2CFD44AC-C5B0-407B-B2EE-07415AFE4DC4}" srcOrd="1" destOrd="0" presId="urn:microsoft.com/office/officeart/2005/8/layout/list1#1"/>
    <dgm:cxn modelId="{58F38F21-C1AF-4887-BDD2-67C958EBE112}" type="presParOf" srcId="{9D58511D-D18C-46E6-ADFB-6CDE1389D37F}" destId="{29EC7F92-6143-4EC7-AD17-ECAF75C06DC8}" srcOrd="0" destOrd="0" presId="urn:microsoft.com/office/officeart/2005/8/layout/list1#1"/>
    <dgm:cxn modelId="{DADC3762-59A6-4495-AFB6-803C0EBF31CA}" type="presParOf" srcId="{29EC7F92-6143-4EC7-AD17-ECAF75C06DC8}" destId="{F4F466C7-208D-4B4A-A865-9D82D8E9F892}" srcOrd="0" destOrd="0" presId="urn:microsoft.com/office/officeart/2005/8/layout/list1#1"/>
    <dgm:cxn modelId="{E7F22966-B938-4F59-AB11-1D2F72D161F1}" type="presParOf" srcId="{29EC7F92-6143-4EC7-AD17-ECAF75C06DC8}" destId="{8BC4E78D-0D98-4ED2-B23A-71FEC19A6436}" srcOrd="1" destOrd="0" presId="urn:microsoft.com/office/officeart/2005/8/layout/list1#1"/>
    <dgm:cxn modelId="{0E1A0FFB-1EED-48FD-B1CB-377651126CF7}" type="presParOf" srcId="{9D58511D-D18C-46E6-ADFB-6CDE1389D37F}" destId="{129CDA7D-4C80-4698-AFD0-7208B5D9749E}" srcOrd="1" destOrd="0" presId="urn:microsoft.com/office/officeart/2005/8/layout/list1#1"/>
    <dgm:cxn modelId="{117F0026-306D-4897-A7AB-6DDC9E43155D}" type="presParOf" srcId="{9D58511D-D18C-46E6-ADFB-6CDE1389D37F}" destId="{EBA8CF1F-3B4A-4B6A-8877-CB03CDDAB1E9}" srcOrd="2" destOrd="0" presId="urn:microsoft.com/office/officeart/2005/8/layout/list1#1"/>
    <dgm:cxn modelId="{C4E8A731-E7BB-4636-9D5B-EAF648980059}" type="presParOf" srcId="{9D58511D-D18C-46E6-ADFB-6CDE1389D37F}" destId="{8BC0D01A-9D98-495C-93AA-A7D9631CDDAD}" srcOrd="3" destOrd="0" presId="urn:microsoft.com/office/officeart/2005/8/layout/list1#1"/>
    <dgm:cxn modelId="{E0D82ACD-E5C7-4695-918A-912DE8157AE9}" type="presParOf" srcId="{9D58511D-D18C-46E6-ADFB-6CDE1389D37F}" destId="{D4434ECF-2146-46AC-B62E-87AB389C995A}" srcOrd="4" destOrd="0" presId="urn:microsoft.com/office/officeart/2005/8/layout/list1#1"/>
    <dgm:cxn modelId="{453A7F02-5668-4708-8EE5-46CBD2E922C2}" type="presParOf" srcId="{D4434ECF-2146-46AC-B62E-87AB389C995A}" destId="{06B5F591-72E0-4CFF-9799-36D4050BD51D}" srcOrd="0" destOrd="0" presId="urn:microsoft.com/office/officeart/2005/8/layout/list1#1"/>
    <dgm:cxn modelId="{3633BE02-2672-4F2F-994D-1CFAA0A657D6}" type="presParOf" srcId="{D4434ECF-2146-46AC-B62E-87AB389C995A}" destId="{12E5634D-BCAA-48AB-BADB-754A15E9B7AC}" srcOrd="1" destOrd="0" presId="urn:microsoft.com/office/officeart/2005/8/layout/list1#1"/>
    <dgm:cxn modelId="{494F8D1A-4C0A-430B-B272-B3AE207CDCF1}" type="presParOf" srcId="{9D58511D-D18C-46E6-ADFB-6CDE1389D37F}" destId="{3DAA9763-50F6-4CC4-B6DA-0A4C45FFB361}" srcOrd="5" destOrd="0" presId="urn:microsoft.com/office/officeart/2005/8/layout/list1#1"/>
    <dgm:cxn modelId="{E3E8078B-B530-40B8-9908-372BDDFBAC7F}" type="presParOf" srcId="{9D58511D-D18C-46E6-ADFB-6CDE1389D37F}" destId="{51228DB3-E7D4-486B-A0C1-9A59D129891F}" srcOrd="6" destOrd="0" presId="urn:microsoft.com/office/officeart/2005/8/layout/list1#1"/>
    <dgm:cxn modelId="{CE7B7DFB-DB7E-4E84-B4F1-A1DBDFB8AF43}" type="presParOf" srcId="{9D58511D-D18C-46E6-ADFB-6CDE1389D37F}" destId="{ECC02425-44D1-4F4C-B5D6-13442CA71F2A}" srcOrd="7" destOrd="0" presId="urn:microsoft.com/office/officeart/2005/8/layout/list1#1"/>
    <dgm:cxn modelId="{1C1C1D40-CA92-42B9-BFAE-28CD99A44D41}" type="presParOf" srcId="{9D58511D-D18C-46E6-ADFB-6CDE1389D37F}" destId="{98CD7476-6A48-4BD0-A0B1-E79081300878}" srcOrd="8" destOrd="0" presId="urn:microsoft.com/office/officeart/2005/8/layout/list1#1"/>
    <dgm:cxn modelId="{4D4D46A3-085A-4BE3-B57F-9A2D7D509B49}" type="presParOf" srcId="{98CD7476-6A48-4BD0-A0B1-E79081300878}" destId="{63AA2D3F-331D-492F-82D5-8A2B6C78BAAD}" srcOrd="0" destOrd="0" presId="urn:microsoft.com/office/officeart/2005/8/layout/list1#1"/>
    <dgm:cxn modelId="{1512C15B-9D2F-437F-B2E2-B34C40156561}" type="presParOf" srcId="{98CD7476-6A48-4BD0-A0B1-E79081300878}" destId="{2CFD44AC-C5B0-407B-B2EE-07415AFE4DC4}" srcOrd="1" destOrd="0" presId="urn:microsoft.com/office/officeart/2005/8/layout/list1#1"/>
    <dgm:cxn modelId="{3D942A01-82D7-44FF-A778-F0CF3334B676}" type="presParOf" srcId="{9D58511D-D18C-46E6-ADFB-6CDE1389D37F}" destId="{E27A153A-8ADD-4646-B3A3-509A74CD0695}" srcOrd="9" destOrd="0" presId="urn:microsoft.com/office/officeart/2005/8/layout/list1#1"/>
    <dgm:cxn modelId="{A42D74F1-587B-4CCC-A643-E1D5BA96F0EA}" type="presParOf" srcId="{9D58511D-D18C-46E6-ADFB-6CDE1389D37F}" destId="{2DB5D132-AB90-49A4-A479-F0988A86E33E}" srcOrd="10" destOrd="0" presId="urn:microsoft.com/office/officeart/2005/8/layout/list1#1"/>
    <dgm:cxn modelId="{5783C852-9201-438C-A833-9F29205584EB}" type="presParOf" srcId="{9D58511D-D18C-46E6-ADFB-6CDE1389D37F}" destId="{A5E75685-2820-438A-88AF-159553A570AE}" srcOrd="11" destOrd="0" presId="urn:microsoft.com/office/officeart/2005/8/layout/list1#1"/>
    <dgm:cxn modelId="{CCDE5064-ACC1-4A08-AFD3-9E63FF6474D7}" type="presParOf" srcId="{9D58511D-D18C-46E6-ADFB-6CDE1389D37F}" destId="{3936D63D-3BB5-4099-A097-CE176EB2ABE2}" srcOrd="12" destOrd="0" presId="urn:microsoft.com/office/officeart/2005/8/layout/list1#1"/>
    <dgm:cxn modelId="{E576CB23-7F09-423D-99FE-DBF6A63CADD7}" type="presParOf" srcId="{3936D63D-3BB5-4099-A097-CE176EB2ABE2}" destId="{CA895514-6C23-43E3-A15C-728A9EC10843}" srcOrd="0" destOrd="0" presId="urn:microsoft.com/office/officeart/2005/8/layout/list1#1"/>
    <dgm:cxn modelId="{AE58AA66-CF5C-424D-8B98-EDB2F614DC7A}" type="presParOf" srcId="{3936D63D-3BB5-4099-A097-CE176EB2ABE2}" destId="{D2A5797B-20EE-4298-BA50-C968CEE241D4}" srcOrd="1" destOrd="0" presId="urn:microsoft.com/office/officeart/2005/8/layout/list1#1"/>
    <dgm:cxn modelId="{FBC3D618-2024-4257-B432-280BE2DE600E}" type="presParOf" srcId="{9D58511D-D18C-46E6-ADFB-6CDE1389D37F}" destId="{AEA9E5FD-8F48-4CA8-8487-C530B0C74333}" srcOrd="13" destOrd="0" presId="urn:microsoft.com/office/officeart/2005/8/layout/list1#1"/>
    <dgm:cxn modelId="{341024FC-9245-40AE-9171-0836E2F667E4}" type="presParOf" srcId="{9D58511D-D18C-46E6-ADFB-6CDE1389D37F}" destId="{56015E43-931D-4CAD-85C0-E9EB84437182}" srcOrd="14" destOrd="0" presId="urn:microsoft.com/office/officeart/2005/8/layout/list1#1"/>
  </dgm:cxnLst>
  <dgm:bg/>
  <dgm:whole/>
</dgm:dataModel>
</file>

<file path=ppt/diagrams/data10.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2" loCatId="cycle" qsTypeId="urn:microsoft.com/office/officeart/2005/8/quickstyle/simple1#1" qsCatId="simple" csTypeId="urn:microsoft.com/office/officeart/2005/8/colors/accent1_2" csCatId="accent1"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5BF14EE9-24E0-4F06-9507-DE3533DE73AF}" type="presOf" srcId="{1D6A93C8-8EE0-42CD-B23E-0E451D7842B4}" destId="{73B02D4D-9627-445E-AB7C-B578E042CA35}" srcOrd="0" destOrd="0" presId="urn:microsoft.com/office/officeart/2005/8/layout/radial6#2"/>
    <dgm:cxn modelId="{C53CA3D3-2BC2-4057-BAA6-3D8AF8D69AA9}" type="presOf" srcId="{AE3AE0CD-C9C0-421B-8F2D-FCB85BAA7FA2}" destId="{00C15641-B3EE-46EA-B055-1ADF8FB42783}" srcOrd="0" destOrd="0" presId="urn:microsoft.com/office/officeart/2005/8/layout/radial6#2"/>
    <dgm:cxn modelId="{1CD4A123-6F26-481F-BB4B-697B02FA9D48}" srcId="{1D6A93C8-8EE0-42CD-B23E-0E451D7842B4}" destId="{5CC73220-1D1A-49E3-A900-8B87F8B56203}" srcOrd="0" destOrd="0" parTransId="{12122AE1-BA16-4ADA-B5BC-324C096CAF86}" sibTransId="{0F34BB39-A311-4EC8-9054-03C7E60E64D3}"/>
    <dgm:cxn modelId="{2C972B87-2E0A-4211-AD71-0AB8AADE8B6B}" type="presOf" srcId="{2004F42E-085D-4AA9-B5B0-5784E6FAC980}" destId="{A18F8AB7-DD12-4193-9E8E-4E2CD905D9A9}" srcOrd="0" destOrd="0" presId="urn:microsoft.com/office/officeart/2005/8/layout/radial6#2"/>
    <dgm:cxn modelId="{AB925382-7729-4B4B-B1D9-9B0C6759C13E}" type="presOf" srcId="{2EDF7A7E-5EEB-4E3B-9128-BBDC03DCF27A}" destId="{C0BCF126-416B-4B28-9CAE-A8128E4A4C68}" srcOrd="0" destOrd="0" presId="urn:microsoft.com/office/officeart/2005/8/layout/radial6#2"/>
    <dgm:cxn modelId="{153D8DF2-2B91-43CC-A5B4-0383CDA5F2EB}" type="presOf" srcId="{0F34BB39-A311-4EC8-9054-03C7E60E64D3}" destId="{9B9E0D02-FC0C-4208-BAD5-1F69AA7E9FD1}" srcOrd="0" destOrd="0" presId="urn:microsoft.com/office/officeart/2005/8/layout/radial6#2"/>
    <dgm:cxn modelId="{F1AA92CF-C87C-4129-995E-F0E9D311743B}" type="presOf" srcId="{26106B10-FA9A-4E0D-B426-E50D92E525A7}" destId="{D60467AC-0267-4554-B81F-2992BB94D7FA}" srcOrd="0" destOrd="0" presId="urn:microsoft.com/office/officeart/2005/8/layout/radial6#2"/>
    <dgm:cxn modelId="{18F85325-80BC-4905-BBCA-553BEC65D8CA}" type="presOf" srcId="{5D59AD44-73F9-4514-B95B-925EC84C0607}" destId="{B01D48DC-5BF1-4B1D-83D9-185F888BF9B5}" srcOrd="0" destOrd="0" presId="urn:microsoft.com/office/officeart/2005/8/layout/radial6#2"/>
    <dgm:cxn modelId="{75F8F08B-1037-4D31-8AFB-F0F2877BA94F}" type="presOf" srcId="{69E99791-22A5-44AE-8DB7-BF614D366F67}" destId="{1FC6F0D4-1A78-47E8-9F4C-DCFA319A5000}" srcOrd="0" destOrd="0" presId="urn:microsoft.com/office/officeart/2005/8/layout/radial6#2"/>
    <dgm:cxn modelId="{011A5F91-AF62-4DF1-87A3-30EEFD53C6E3}" type="presOf" srcId="{5CC73220-1D1A-49E3-A900-8B87F8B56203}" destId="{375367E4-F48A-4D59-954B-B7C1045E1EC1}" srcOrd="0" destOrd="0" presId="urn:microsoft.com/office/officeart/2005/8/layout/radial6#2"/>
    <dgm:cxn modelId="{2C57C960-3B4D-48F2-AAB8-0B5F4FBB8BD7}" type="presOf" srcId="{1DC25133-7994-4A75-971B-727B54FA8D01}" destId="{5CD4AC10-0B9B-446A-9388-FD278B1A5746}" srcOrd="0" destOrd="0" presId="urn:microsoft.com/office/officeart/2005/8/layout/radial6#2"/>
    <dgm:cxn modelId="{E90DAD52-B42B-434F-84F0-E46315ECF63D}" srcId="{1D6A93C8-8EE0-42CD-B23E-0E451D7842B4}" destId="{2EDF7A7E-5EEB-4E3B-9128-BBDC03DCF27A}" srcOrd="1" destOrd="0" parTransId="{9864A5E0-B51A-4C6C-B7D2-5EB042003C2A}" sibTransId="{26106B10-FA9A-4E0D-B426-E50D92E525A7}"/>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E0FF8D09-357D-4F2D-A06C-BC423F517EB1}" srcId="{1D6A93C8-8EE0-42CD-B23E-0E451D7842B4}" destId="{69E99791-22A5-44AE-8DB7-BF614D366F67}" srcOrd="3" destOrd="0" parTransId="{21B01DEB-28E9-4701-90D2-F58A2F65EC76}" sibTransId="{AE3AE0CD-C9C0-421B-8F2D-FCB85BAA7FA2}"/>
    <dgm:cxn modelId="{6CCE5DE5-05CD-4877-A9FE-7D2554AE6058}" type="presParOf" srcId="{5CD4AC10-0B9B-446A-9388-FD278B1A5746}" destId="{73B02D4D-9627-445E-AB7C-B578E042CA35}" srcOrd="0" destOrd="0" presId="urn:microsoft.com/office/officeart/2005/8/layout/radial6#2"/>
    <dgm:cxn modelId="{03730BF0-45B7-46E7-89EE-7FE11A784A36}" type="presParOf" srcId="{5CD4AC10-0B9B-446A-9388-FD278B1A5746}" destId="{375367E4-F48A-4D59-954B-B7C1045E1EC1}" srcOrd="1" destOrd="0" presId="urn:microsoft.com/office/officeart/2005/8/layout/radial6#2"/>
    <dgm:cxn modelId="{9219C68D-8384-46BE-ABDB-698B3530C5DB}" type="presParOf" srcId="{5CD4AC10-0B9B-446A-9388-FD278B1A5746}" destId="{29AD787D-21CB-4B14-8255-EE66B042BF0A}" srcOrd="2" destOrd="0" presId="urn:microsoft.com/office/officeart/2005/8/layout/radial6#2"/>
    <dgm:cxn modelId="{6768DECE-C717-4E16-A23B-A7B2F62446F1}" type="presParOf" srcId="{5CD4AC10-0B9B-446A-9388-FD278B1A5746}" destId="{9B9E0D02-FC0C-4208-BAD5-1F69AA7E9FD1}" srcOrd="3" destOrd="0" presId="urn:microsoft.com/office/officeart/2005/8/layout/radial6#2"/>
    <dgm:cxn modelId="{B095F14B-A54E-4005-A226-34CB177C887A}" type="presParOf" srcId="{5CD4AC10-0B9B-446A-9388-FD278B1A5746}" destId="{C0BCF126-416B-4B28-9CAE-A8128E4A4C68}" srcOrd="4" destOrd="0" presId="urn:microsoft.com/office/officeart/2005/8/layout/radial6#2"/>
    <dgm:cxn modelId="{B798C3E1-125B-49FF-9A69-5833FDA4FCB6}" type="presParOf" srcId="{5CD4AC10-0B9B-446A-9388-FD278B1A5746}" destId="{69340990-52A3-4BE1-BF40-7C1577D8DE8F}" srcOrd="5" destOrd="0" presId="urn:microsoft.com/office/officeart/2005/8/layout/radial6#2"/>
    <dgm:cxn modelId="{A7955BAD-8C56-4516-9EC6-8DBAE9BDC6E7}" type="presParOf" srcId="{5CD4AC10-0B9B-446A-9388-FD278B1A5746}" destId="{D60467AC-0267-4554-B81F-2992BB94D7FA}" srcOrd="6" destOrd="0" presId="urn:microsoft.com/office/officeart/2005/8/layout/radial6#2"/>
    <dgm:cxn modelId="{6CD7872D-479D-42F9-BC7C-2846A5C346FB}" type="presParOf" srcId="{5CD4AC10-0B9B-446A-9388-FD278B1A5746}" destId="{A18F8AB7-DD12-4193-9E8E-4E2CD905D9A9}" srcOrd="7" destOrd="0" presId="urn:microsoft.com/office/officeart/2005/8/layout/radial6#2"/>
    <dgm:cxn modelId="{A8C7D69C-626A-4805-A49F-B7553B464DBA}" type="presParOf" srcId="{5CD4AC10-0B9B-446A-9388-FD278B1A5746}" destId="{0CB493F6-4EC6-46F1-907E-64E1EA931D3B}" srcOrd="8" destOrd="0" presId="urn:microsoft.com/office/officeart/2005/8/layout/radial6#2"/>
    <dgm:cxn modelId="{15954842-6145-4F3A-BF8F-40E1621DBB3F}" type="presParOf" srcId="{5CD4AC10-0B9B-446A-9388-FD278B1A5746}" destId="{B01D48DC-5BF1-4B1D-83D9-185F888BF9B5}" srcOrd="9" destOrd="0" presId="urn:microsoft.com/office/officeart/2005/8/layout/radial6#2"/>
    <dgm:cxn modelId="{2D4F47A7-C15E-4B06-93B4-68685672FC0E}" type="presParOf" srcId="{5CD4AC10-0B9B-446A-9388-FD278B1A5746}" destId="{1FC6F0D4-1A78-47E8-9F4C-DCFA319A5000}" srcOrd="10" destOrd="0" presId="urn:microsoft.com/office/officeart/2005/8/layout/radial6#2"/>
    <dgm:cxn modelId="{49C07D49-31CD-4D66-B5BC-0304B8AFDF53}" type="presParOf" srcId="{5CD4AC10-0B9B-446A-9388-FD278B1A5746}" destId="{73EE2DFC-7302-4070-A7B7-16D27EC8A8DB}" srcOrd="11" destOrd="0" presId="urn:microsoft.com/office/officeart/2005/8/layout/radial6#2"/>
    <dgm:cxn modelId="{D5AEBACF-AB65-4765-978E-758B84E1DA7A}" type="presParOf" srcId="{5CD4AC10-0B9B-446A-9388-FD278B1A5746}" destId="{00C15641-B3EE-46EA-B055-1ADF8FB42783}" srcOrd="12" destOrd="0" presId="urn:microsoft.com/office/officeart/2005/8/layout/radial6#2"/>
  </dgm:cxnLst>
  <dgm:bg/>
  <dgm:whole/>
</dgm:dataModel>
</file>

<file path=ppt/diagrams/data11.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3" loCatId="cycle" qsTypeId="urn:microsoft.com/office/officeart/2005/8/quickstyle/simple3#1" qsCatId="simple" csTypeId="urn:microsoft.com/office/officeart/2005/8/colors/accent2_2" csCatId="accent2"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21F7C3FD-24BC-462B-B65A-A8A244DCC3E3}" type="presOf" srcId="{2EDF7A7E-5EEB-4E3B-9128-BBDC03DCF27A}" destId="{C0BCF126-416B-4B28-9CAE-A8128E4A4C68}" srcOrd="0" destOrd="0" presId="urn:microsoft.com/office/officeart/2005/8/layout/radial6#3"/>
    <dgm:cxn modelId="{1CD4A123-6F26-481F-BB4B-697B02FA9D48}" srcId="{1D6A93C8-8EE0-42CD-B23E-0E451D7842B4}" destId="{5CC73220-1D1A-49E3-A900-8B87F8B56203}" srcOrd="0" destOrd="0" parTransId="{12122AE1-BA16-4ADA-B5BC-324C096CAF86}" sibTransId="{0F34BB39-A311-4EC8-9054-03C7E60E64D3}"/>
    <dgm:cxn modelId="{142983B4-7947-4C79-B174-901D00FF17F2}" type="presOf" srcId="{1D6A93C8-8EE0-42CD-B23E-0E451D7842B4}" destId="{73B02D4D-9627-445E-AB7C-B578E042CA35}" srcOrd="0" destOrd="0" presId="urn:microsoft.com/office/officeart/2005/8/layout/radial6#3"/>
    <dgm:cxn modelId="{5669DAB9-981C-49CF-B38C-808460FA1397}" type="presOf" srcId="{AE3AE0CD-C9C0-421B-8F2D-FCB85BAA7FA2}" destId="{00C15641-B3EE-46EA-B055-1ADF8FB42783}" srcOrd="0" destOrd="0" presId="urn:microsoft.com/office/officeart/2005/8/layout/radial6#3"/>
    <dgm:cxn modelId="{C9741649-3769-49A1-AE02-570BE9581D66}" type="presOf" srcId="{1DC25133-7994-4A75-971B-727B54FA8D01}" destId="{5CD4AC10-0B9B-446A-9388-FD278B1A5746}" srcOrd="0" destOrd="0" presId="urn:microsoft.com/office/officeart/2005/8/layout/radial6#3"/>
    <dgm:cxn modelId="{FBCE6BD4-D8E0-4913-8ADD-CC0B12D53E48}" type="presOf" srcId="{26106B10-FA9A-4E0D-B426-E50D92E525A7}" destId="{D60467AC-0267-4554-B81F-2992BB94D7FA}" srcOrd="0" destOrd="0" presId="urn:microsoft.com/office/officeart/2005/8/layout/radial6#3"/>
    <dgm:cxn modelId="{C6EF404D-0BE5-4AA3-8737-D60868BE863A}" type="presOf" srcId="{5D59AD44-73F9-4514-B95B-925EC84C0607}" destId="{B01D48DC-5BF1-4B1D-83D9-185F888BF9B5}" srcOrd="0" destOrd="0" presId="urn:microsoft.com/office/officeart/2005/8/layout/radial6#3"/>
    <dgm:cxn modelId="{6D4A2A14-5147-4BA1-B000-AA99E5C65404}" type="presOf" srcId="{69E99791-22A5-44AE-8DB7-BF614D366F67}" destId="{1FC6F0D4-1A78-47E8-9F4C-DCFA319A5000}" srcOrd="0" destOrd="0" presId="urn:microsoft.com/office/officeart/2005/8/layout/radial6#3"/>
    <dgm:cxn modelId="{E90DAD52-B42B-434F-84F0-E46315ECF63D}" srcId="{1D6A93C8-8EE0-42CD-B23E-0E451D7842B4}" destId="{2EDF7A7E-5EEB-4E3B-9128-BBDC03DCF27A}" srcOrd="1" destOrd="0" parTransId="{9864A5E0-B51A-4C6C-B7D2-5EB042003C2A}" sibTransId="{26106B10-FA9A-4E0D-B426-E50D92E525A7}"/>
    <dgm:cxn modelId="{F186ACA5-78F4-45A3-BB74-F4EF735E4894}" type="presOf" srcId="{2004F42E-085D-4AA9-B5B0-5784E6FAC980}" destId="{A18F8AB7-DD12-4193-9E8E-4E2CD905D9A9}" srcOrd="0" destOrd="0" presId="urn:microsoft.com/office/officeart/2005/8/layout/radial6#3"/>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D3D0D373-94FA-466E-AA59-9A1612F44922}" type="presOf" srcId="{5CC73220-1D1A-49E3-A900-8B87F8B56203}" destId="{375367E4-F48A-4D59-954B-B7C1045E1EC1}" srcOrd="0" destOrd="0" presId="urn:microsoft.com/office/officeart/2005/8/layout/radial6#3"/>
    <dgm:cxn modelId="{D2450915-6A62-4065-AEB8-103E3E0CA824}" type="presOf" srcId="{0F34BB39-A311-4EC8-9054-03C7E60E64D3}" destId="{9B9E0D02-FC0C-4208-BAD5-1F69AA7E9FD1}" srcOrd="0" destOrd="0" presId="urn:microsoft.com/office/officeart/2005/8/layout/radial6#3"/>
    <dgm:cxn modelId="{E0FF8D09-357D-4F2D-A06C-BC423F517EB1}" srcId="{1D6A93C8-8EE0-42CD-B23E-0E451D7842B4}" destId="{69E99791-22A5-44AE-8DB7-BF614D366F67}" srcOrd="3" destOrd="0" parTransId="{21B01DEB-28E9-4701-90D2-F58A2F65EC76}" sibTransId="{AE3AE0CD-C9C0-421B-8F2D-FCB85BAA7FA2}"/>
    <dgm:cxn modelId="{82D8C961-A9F4-40EC-8F6F-FDB55D4C7EF4}" type="presParOf" srcId="{5CD4AC10-0B9B-446A-9388-FD278B1A5746}" destId="{73B02D4D-9627-445E-AB7C-B578E042CA35}" srcOrd="0" destOrd="0" presId="urn:microsoft.com/office/officeart/2005/8/layout/radial6#3"/>
    <dgm:cxn modelId="{73FA2075-F064-4A28-97BF-EDC7B1C868CC}" type="presParOf" srcId="{5CD4AC10-0B9B-446A-9388-FD278B1A5746}" destId="{375367E4-F48A-4D59-954B-B7C1045E1EC1}" srcOrd="1" destOrd="0" presId="urn:microsoft.com/office/officeart/2005/8/layout/radial6#3"/>
    <dgm:cxn modelId="{2B40080D-89FF-4609-9E14-6445E5D33B3E}" type="presParOf" srcId="{5CD4AC10-0B9B-446A-9388-FD278B1A5746}" destId="{29AD787D-21CB-4B14-8255-EE66B042BF0A}" srcOrd="2" destOrd="0" presId="urn:microsoft.com/office/officeart/2005/8/layout/radial6#3"/>
    <dgm:cxn modelId="{782779A9-D5D1-4B88-A17C-DE05DB103876}" type="presParOf" srcId="{5CD4AC10-0B9B-446A-9388-FD278B1A5746}" destId="{9B9E0D02-FC0C-4208-BAD5-1F69AA7E9FD1}" srcOrd="3" destOrd="0" presId="urn:microsoft.com/office/officeart/2005/8/layout/radial6#3"/>
    <dgm:cxn modelId="{1CB0E119-F855-4E7B-951D-179F242BECB4}" type="presParOf" srcId="{5CD4AC10-0B9B-446A-9388-FD278B1A5746}" destId="{C0BCF126-416B-4B28-9CAE-A8128E4A4C68}" srcOrd="4" destOrd="0" presId="urn:microsoft.com/office/officeart/2005/8/layout/radial6#3"/>
    <dgm:cxn modelId="{56010A00-8082-4FC9-B334-67C7AA37075A}" type="presParOf" srcId="{5CD4AC10-0B9B-446A-9388-FD278B1A5746}" destId="{69340990-52A3-4BE1-BF40-7C1577D8DE8F}" srcOrd="5" destOrd="0" presId="urn:microsoft.com/office/officeart/2005/8/layout/radial6#3"/>
    <dgm:cxn modelId="{D3DA4EE2-B2EA-48C2-9CE6-FB5E27EFB726}" type="presParOf" srcId="{5CD4AC10-0B9B-446A-9388-FD278B1A5746}" destId="{D60467AC-0267-4554-B81F-2992BB94D7FA}" srcOrd="6" destOrd="0" presId="urn:microsoft.com/office/officeart/2005/8/layout/radial6#3"/>
    <dgm:cxn modelId="{627F5E30-1AAB-4191-B69C-A9417D36EB7F}" type="presParOf" srcId="{5CD4AC10-0B9B-446A-9388-FD278B1A5746}" destId="{A18F8AB7-DD12-4193-9E8E-4E2CD905D9A9}" srcOrd="7" destOrd="0" presId="urn:microsoft.com/office/officeart/2005/8/layout/radial6#3"/>
    <dgm:cxn modelId="{C60E5321-66EC-4C1E-B206-967E31CFDD62}" type="presParOf" srcId="{5CD4AC10-0B9B-446A-9388-FD278B1A5746}" destId="{0CB493F6-4EC6-46F1-907E-64E1EA931D3B}" srcOrd="8" destOrd="0" presId="urn:microsoft.com/office/officeart/2005/8/layout/radial6#3"/>
    <dgm:cxn modelId="{2EAE05EA-1D07-4794-BD8E-B56B964F1599}" type="presParOf" srcId="{5CD4AC10-0B9B-446A-9388-FD278B1A5746}" destId="{B01D48DC-5BF1-4B1D-83D9-185F888BF9B5}" srcOrd="9" destOrd="0" presId="urn:microsoft.com/office/officeart/2005/8/layout/radial6#3"/>
    <dgm:cxn modelId="{E7C978B4-1986-410A-B661-0E45E34E8085}" type="presParOf" srcId="{5CD4AC10-0B9B-446A-9388-FD278B1A5746}" destId="{1FC6F0D4-1A78-47E8-9F4C-DCFA319A5000}" srcOrd="10" destOrd="0" presId="urn:microsoft.com/office/officeart/2005/8/layout/radial6#3"/>
    <dgm:cxn modelId="{02860B6A-9BB5-4CA7-8B7C-A37D5853EEFC}" type="presParOf" srcId="{5CD4AC10-0B9B-446A-9388-FD278B1A5746}" destId="{73EE2DFC-7302-4070-A7B7-16D27EC8A8DB}" srcOrd="11" destOrd="0" presId="urn:microsoft.com/office/officeart/2005/8/layout/radial6#3"/>
    <dgm:cxn modelId="{207EBADE-7E3E-436B-AD60-39CA514580C5}" type="presParOf" srcId="{5CD4AC10-0B9B-446A-9388-FD278B1A5746}" destId="{00C15641-B3EE-46EA-B055-1ADF8FB42783}" srcOrd="12" destOrd="0" presId="urn:microsoft.com/office/officeart/2005/8/layout/radial6#3"/>
  </dgm:cxnLst>
  <dgm:bg/>
  <dgm:whole/>
</dgm:dataModel>
</file>

<file path=ppt/diagrams/data12.xml><?xml version="1.0" encoding="utf-8"?>
<dgm:dataModel xmlns:dgm="http://schemas.openxmlformats.org/drawingml/2006/diagram" xmlns:a="http://schemas.openxmlformats.org/drawingml/2006/main">
  <dgm:ptLst>
    <dgm:pt modelId="{1DC25133-7994-4A75-971B-727B54FA8D01}" type="doc">
      <dgm:prSet loTypeId="urn:microsoft.com/office/officeart/2005/8/layout/radial6#4" loCatId="cycle" qsTypeId="urn:microsoft.com/office/officeart/2005/8/quickstyle/simple4#1" qsCatId="simple" csTypeId="urn:microsoft.com/office/officeart/2005/8/colors/colorful1" csCatId="colorful" phldr="1"/>
      <dgm:spPr/>
      <dgm:t>
        <a:bodyPr/>
        <a:lstStyle>
          <a:extLst/>
        </a:lstStyle>
        <a:p>
          <a:endParaRPr lang="en-US"/>
        </a:p>
      </dgm:t>
    </dgm:pt>
    <dgm:pt modelId="{1D6A93C8-8EE0-42CD-B23E-0E451D7842B4}">
      <dgm:prSet phldrT="[Text]"/>
      <dgm:spPr/>
      <dgm:t>
        <a:bodyPr/>
        <a:lstStyle>
          <a:extLst/>
        </a:lstStyle>
        <a:p>
          <a:r>
            <a:rPr lang="en-US" dirty="0" smtClean="0"/>
            <a:t>1</a:t>
          </a:r>
          <a:endParaRPr lang="en-US" dirty="0"/>
        </a:p>
      </dgm:t>
    </dgm:pt>
    <dgm:pt modelId="{9AEFDFF5-8537-490B-9F75-7AC3206E6891}" type="parTrans" cxnId="{00A6D220-98B4-4772-9F8E-5BEE301507B8}">
      <dgm:prSet/>
      <dgm:spPr/>
      <dgm:t>
        <a:bodyPr/>
        <a:lstStyle>
          <a:extLst/>
        </a:lstStyle>
        <a:p>
          <a:endParaRPr lang="en-US"/>
        </a:p>
      </dgm:t>
    </dgm:pt>
    <dgm:pt modelId="{F009C368-4D46-4D92-891B-C11A56A9F3D0}" type="sibTrans" cxnId="{00A6D220-98B4-4772-9F8E-5BEE301507B8}">
      <dgm:prSet/>
      <dgm:spPr/>
      <dgm:t>
        <a:bodyPr/>
        <a:lstStyle>
          <a:extLst/>
        </a:lstStyle>
        <a:p>
          <a:endParaRPr lang="en-US"/>
        </a:p>
      </dgm:t>
    </dgm:pt>
    <dgm:pt modelId="{5CC73220-1D1A-49E3-A900-8B87F8B56203}">
      <dgm:prSet phldrT="[Text]"/>
      <dgm:spPr/>
      <dgm:t>
        <a:bodyPr/>
        <a:lstStyle>
          <a:extLst/>
        </a:lstStyle>
        <a:p>
          <a:r>
            <a:rPr lang="en-US" dirty="0" smtClean="0"/>
            <a:t>2</a:t>
          </a:r>
          <a:endParaRPr lang="en-US" dirty="0"/>
        </a:p>
      </dgm:t>
    </dgm:pt>
    <dgm:pt modelId="{12122AE1-BA16-4ADA-B5BC-324C096CAF86}" type="parTrans" cxnId="{1CD4A123-6F26-481F-BB4B-697B02FA9D48}">
      <dgm:prSet/>
      <dgm:spPr/>
      <dgm:t>
        <a:bodyPr/>
        <a:lstStyle>
          <a:extLst/>
        </a:lstStyle>
        <a:p>
          <a:endParaRPr lang="en-US"/>
        </a:p>
      </dgm:t>
    </dgm:pt>
    <dgm:pt modelId="{0F34BB39-A311-4EC8-9054-03C7E60E64D3}" type="sibTrans" cxnId="{1CD4A123-6F26-481F-BB4B-697B02FA9D48}">
      <dgm:prSet/>
      <dgm:spPr/>
      <dgm:t>
        <a:bodyPr/>
        <a:lstStyle>
          <a:extLst/>
        </a:lstStyle>
        <a:p>
          <a:endParaRPr lang="en-US"/>
        </a:p>
      </dgm:t>
    </dgm:pt>
    <dgm:pt modelId="{2EDF7A7E-5EEB-4E3B-9128-BBDC03DCF27A}">
      <dgm:prSet phldrT="[Text]"/>
      <dgm:spPr/>
      <dgm:t>
        <a:bodyPr/>
        <a:lstStyle>
          <a:extLst/>
        </a:lstStyle>
        <a:p>
          <a:r>
            <a:rPr lang="en-US" dirty="0" smtClean="0"/>
            <a:t>3</a:t>
          </a:r>
          <a:endParaRPr lang="en-US" dirty="0"/>
        </a:p>
      </dgm:t>
    </dgm:pt>
    <dgm:pt modelId="{9864A5E0-B51A-4C6C-B7D2-5EB042003C2A}" type="parTrans" cxnId="{E90DAD52-B42B-434F-84F0-E46315ECF63D}">
      <dgm:prSet/>
      <dgm:spPr/>
      <dgm:t>
        <a:bodyPr/>
        <a:lstStyle>
          <a:extLst/>
        </a:lstStyle>
        <a:p>
          <a:endParaRPr lang="en-US"/>
        </a:p>
      </dgm:t>
    </dgm:pt>
    <dgm:pt modelId="{26106B10-FA9A-4E0D-B426-E50D92E525A7}" type="sibTrans" cxnId="{E90DAD52-B42B-434F-84F0-E46315ECF63D}">
      <dgm:prSet/>
      <dgm:spPr/>
      <dgm:t>
        <a:bodyPr/>
        <a:lstStyle>
          <a:extLst/>
        </a:lstStyle>
        <a:p>
          <a:endParaRPr lang="en-US"/>
        </a:p>
      </dgm:t>
    </dgm:pt>
    <dgm:pt modelId="{2004F42E-085D-4AA9-B5B0-5784E6FAC980}">
      <dgm:prSet phldrT="[Text]"/>
      <dgm:spPr/>
      <dgm:t>
        <a:bodyPr/>
        <a:lstStyle>
          <a:extLst/>
        </a:lstStyle>
        <a:p>
          <a:r>
            <a:rPr lang="en-US" dirty="0" smtClean="0"/>
            <a:t>4</a:t>
          </a:r>
          <a:endParaRPr lang="en-US" dirty="0"/>
        </a:p>
      </dgm:t>
    </dgm:pt>
    <dgm:pt modelId="{2D855346-F7D5-4FF1-A057-92A743F146E5}" type="parTrans" cxnId="{53F5448A-878C-43AF-958C-988916103010}">
      <dgm:prSet/>
      <dgm:spPr/>
      <dgm:t>
        <a:bodyPr/>
        <a:lstStyle>
          <a:extLst/>
        </a:lstStyle>
        <a:p>
          <a:endParaRPr lang="en-US"/>
        </a:p>
      </dgm:t>
    </dgm:pt>
    <dgm:pt modelId="{5D59AD44-73F9-4514-B95B-925EC84C0607}" type="sibTrans" cxnId="{53F5448A-878C-43AF-958C-988916103010}">
      <dgm:prSet/>
      <dgm:spPr/>
      <dgm:t>
        <a:bodyPr/>
        <a:lstStyle>
          <a:extLst/>
        </a:lstStyle>
        <a:p>
          <a:endParaRPr lang="en-US"/>
        </a:p>
      </dgm:t>
    </dgm:pt>
    <dgm:pt modelId="{69E99791-22A5-44AE-8DB7-BF614D366F67}">
      <dgm:prSet phldrT="[Text]"/>
      <dgm:spPr/>
      <dgm:t>
        <a:bodyPr/>
        <a:lstStyle>
          <a:extLst/>
        </a:lstStyle>
        <a:p>
          <a:r>
            <a:rPr lang="en-US" dirty="0" smtClean="0"/>
            <a:t>5</a:t>
          </a:r>
          <a:endParaRPr lang="en-US" dirty="0"/>
        </a:p>
      </dgm:t>
    </dgm:pt>
    <dgm:pt modelId="{21B01DEB-28E9-4701-90D2-F58A2F65EC76}" type="parTrans" cxnId="{E0FF8D09-357D-4F2D-A06C-BC423F517EB1}">
      <dgm:prSet/>
      <dgm:spPr/>
      <dgm:t>
        <a:bodyPr/>
        <a:lstStyle>
          <a:extLst/>
        </a:lstStyle>
        <a:p>
          <a:endParaRPr lang="en-US"/>
        </a:p>
      </dgm:t>
    </dgm:pt>
    <dgm:pt modelId="{AE3AE0CD-C9C0-421B-8F2D-FCB85BAA7FA2}" type="sibTrans" cxnId="{E0FF8D09-357D-4F2D-A06C-BC423F517EB1}">
      <dgm:prSet/>
      <dgm:spPr/>
      <dgm:t>
        <a:bodyPr/>
        <a:lstStyle>
          <a:extLst/>
        </a:lstStyle>
        <a:p>
          <a:endParaRPr lang="en-US"/>
        </a:p>
      </dgm:t>
    </dgm:pt>
    <dgm:pt modelId="{5CD4AC10-0B9B-446A-9388-FD278B1A5746}" type="pres">
      <dgm:prSet presAssocID="{1DC25133-7994-4A75-971B-727B54FA8D01}" presName="Name0" presStyleCnt="0">
        <dgm:presLayoutVars>
          <dgm:chMax val="1"/>
          <dgm:dir/>
          <dgm:animLvl val="ctr"/>
          <dgm:resizeHandles val="exact"/>
        </dgm:presLayoutVars>
      </dgm:prSet>
      <dgm:spPr/>
      <dgm:t>
        <a:bodyPr/>
        <a:lstStyle>
          <a:extLst/>
        </a:lstStyle>
        <a:p>
          <a:endParaRPr lang="en-US"/>
        </a:p>
      </dgm:t>
    </dgm:pt>
    <dgm:pt modelId="{73B02D4D-9627-445E-AB7C-B578E042CA35}" type="pres">
      <dgm:prSet presAssocID="{1D6A93C8-8EE0-42CD-B23E-0E451D7842B4}" presName="centerShape" presStyleLbl="node0" presStyleIdx="0" presStyleCnt="1"/>
      <dgm:spPr/>
      <dgm:t>
        <a:bodyPr/>
        <a:lstStyle>
          <a:extLst/>
        </a:lstStyle>
        <a:p>
          <a:endParaRPr lang="en-US"/>
        </a:p>
      </dgm:t>
    </dgm:pt>
    <dgm:pt modelId="{375367E4-F48A-4D59-954B-B7C1045E1EC1}" type="pres">
      <dgm:prSet presAssocID="{5CC73220-1D1A-49E3-A900-8B87F8B56203}" presName="node" presStyleLbl="node1" presStyleIdx="0" presStyleCnt="4">
        <dgm:presLayoutVars>
          <dgm:bulletEnabled val="1"/>
        </dgm:presLayoutVars>
      </dgm:prSet>
      <dgm:spPr/>
      <dgm:t>
        <a:bodyPr/>
        <a:lstStyle>
          <a:extLst/>
        </a:lstStyle>
        <a:p>
          <a:endParaRPr lang="en-US"/>
        </a:p>
      </dgm:t>
    </dgm:pt>
    <dgm:pt modelId="{29AD787D-21CB-4B14-8255-EE66B042BF0A}" type="pres">
      <dgm:prSet presAssocID="{5CC73220-1D1A-49E3-A900-8B87F8B56203}" presName="dummy" presStyleCnt="0"/>
      <dgm:spPr/>
    </dgm:pt>
    <dgm:pt modelId="{9B9E0D02-FC0C-4208-BAD5-1F69AA7E9FD1}" type="pres">
      <dgm:prSet presAssocID="{0F34BB39-A311-4EC8-9054-03C7E60E64D3}" presName="sibTrans" presStyleLbl="sibTrans2D1" presStyleIdx="0" presStyleCnt="4"/>
      <dgm:spPr/>
      <dgm:t>
        <a:bodyPr/>
        <a:lstStyle>
          <a:extLst/>
        </a:lstStyle>
        <a:p>
          <a:endParaRPr lang="en-US"/>
        </a:p>
      </dgm:t>
    </dgm:pt>
    <dgm:pt modelId="{C0BCF126-416B-4B28-9CAE-A8128E4A4C68}" type="pres">
      <dgm:prSet presAssocID="{2EDF7A7E-5EEB-4E3B-9128-BBDC03DCF27A}" presName="node" presStyleLbl="node1" presStyleIdx="1" presStyleCnt="4">
        <dgm:presLayoutVars>
          <dgm:bulletEnabled val="1"/>
        </dgm:presLayoutVars>
      </dgm:prSet>
      <dgm:spPr/>
      <dgm:t>
        <a:bodyPr/>
        <a:lstStyle>
          <a:extLst/>
        </a:lstStyle>
        <a:p>
          <a:endParaRPr lang="en-US"/>
        </a:p>
      </dgm:t>
    </dgm:pt>
    <dgm:pt modelId="{69340990-52A3-4BE1-BF40-7C1577D8DE8F}" type="pres">
      <dgm:prSet presAssocID="{2EDF7A7E-5EEB-4E3B-9128-BBDC03DCF27A}" presName="dummy" presStyleCnt="0"/>
      <dgm:spPr/>
    </dgm:pt>
    <dgm:pt modelId="{D60467AC-0267-4554-B81F-2992BB94D7FA}" type="pres">
      <dgm:prSet presAssocID="{26106B10-FA9A-4E0D-B426-E50D92E525A7}" presName="sibTrans" presStyleLbl="sibTrans2D1" presStyleIdx="1" presStyleCnt="4"/>
      <dgm:spPr/>
      <dgm:t>
        <a:bodyPr/>
        <a:lstStyle>
          <a:extLst/>
        </a:lstStyle>
        <a:p>
          <a:endParaRPr lang="en-US"/>
        </a:p>
      </dgm:t>
    </dgm:pt>
    <dgm:pt modelId="{A18F8AB7-DD12-4193-9E8E-4E2CD905D9A9}" type="pres">
      <dgm:prSet presAssocID="{2004F42E-085D-4AA9-B5B0-5784E6FAC980}" presName="node" presStyleLbl="node1" presStyleIdx="2" presStyleCnt="4">
        <dgm:presLayoutVars>
          <dgm:bulletEnabled val="1"/>
        </dgm:presLayoutVars>
      </dgm:prSet>
      <dgm:spPr/>
      <dgm:t>
        <a:bodyPr/>
        <a:lstStyle>
          <a:extLst/>
        </a:lstStyle>
        <a:p>
          <a:endParaRPr lang="en-US"/>
        </a:p>
      </dgm:t>
    </dgm:pt>
    <dgm:pt modelId="{0CB493F6-4EC6-46F1-907E-64E1EA931D3B}" type="pres">
      <dgm:prSet presAssocID="{2004F42E-085D-4AA9-B5B0-5784E6FAC980}" presName="dummy" presStyleCnt="0"/>
      <dgm:spPr/>
    </dgm:pt>
    <dgm:pt modelId="{B01D48DC-5BF1-4B1D-83D9-185F888BF9B5}" type="pres">
      <dgm:prSet presAssocID="{5D59AD44-73F9-4514-B95B-925EC84C0607}" presName="sibTrans" presStyleLbl="sibTrans2D1" presStyleIdx="2" presStyleCnt="4"/>
      <dgm:spPr/>
      <dgm:t>
        <a:bodyPr/>
        <a:lstStyle>
          <a:extLst/>
        </a:lstStyle>
        <a:p>
          <a:endParaRPr lang="en-US"/>
        </a:p>
      </dgm:t>
    </dgm:pt>
    <dgm:pt modelId="{1FC6F0D4-1A78-47E8-9F4C-DCFA319A5000}" type="pres">
      <dgm:prSet presAssocID="{69E99791-22A5-44AE-8DB7-BF614D366F67}" presName="node" presStyleLbl="node1" presStyleIdx="3" presStyleCnt="4">
        <dgm:presLayoutVars>
          <dgm:bulletEnabled val="1"/>
        </dgm:presLayoutVars>
      </dgm:prSet>
      <dgm:spPr/>
      <dgm:t>
        <a:bodyPr/>
        <a:lstStyle>
          <a:extLst/>
        </a:lstStyle>
        <a:p>
          <a:endParaRPr lang="en-US"/>
        </a:p>
      </dgm:t>
    </dgm:pt>
    <dgm:pt modelId="{73EE2DFC-7302-4070-A7B7-16D27EC8A8DB}" type="pres">
      <dgm:prSet presAssocID="{69E99791-22A5-44AE-8DB7-BF614D366F67}" presName="dummy" presStyleCnt="0"/>
      <dgm:spPr/>
    </dgm:pt>
    <dgm:pt modelId="{00C15641-B3EE-46EA-B055-1ADF8FB42783}" type="pres">
      <dgm:prSet presAssocID="{AE3AE0CD-C9C0-421B-8F2D-FCB85BAA7FA2}" presName="sibTrans" presStyleLbl="sibTrans2D1" presStyleIdx="3" presStyleCnt="4"/>
      <dgm:spPr/>
      <dgm:t>
        <a:bodyPr/>
        <a:lstStyle>
          <a:extLst/>
        </a:lstStyle>
        <a:p>
          <a:endParaRPr lang="en-US"/>
        </a:p>
      </dgm:t>
    </dgm:pt>
  </dgm:ptLst>
  <dgm:cxnLst>
    <dgm:cxn modelId="{4075BB03-205B-4572-93BB-F692712B8C17}" type="presOf" srcId="{0F34BB39-A311-4EC8-9054-03C7E60E64D3}" destId="{9B9E0D02-FC0C-4208-BAD5-1F69AA7E9FD1}" srcOrd="0" destOrd="0" presId="urn:microsoft.com/office/officeart/2005/8/layout/radial6#4"/>
    <dgm:cxn modelId="{1CD4A123-6F26-481F-BB4B-697B02FA9D48}" srcId="{1D6A93C8-8EE0-42CD-B23E-0E451D7842B4}" destId="{5CC73220-1D1A-49E3-A900-8B87F8B56203}" srcOrd="0" destOrd="0" parTransId="{12122AE1-BA16-4ADA-B5BC-324C096CAF86}" sibTransId="{0F34BB39-A311-4EC8-9054-03C7E60E64D3}"/>
    <dgm:cxn modelId="{01F24EE7-05B9-4667-80CF-484FBE11EEF3}" type="presOf" srcId="{69E99791-22A5-44AE-8DB7-BF614D366F67}" destId="{1FC6F0D4-1A78-47E8-9F4C-DCFA319A5000}" srcOrd="0" destOrd="0" presId="urn:microsoft.com/office/officeart/2005/8/layout/radial6#4"/>
    <dgm:cxn modelId="{7D6A273C-EB95-4FCA-9491-93B6AB5F7439}" type="presOf" srcId="{1D6A93C8-8EE0-42CD-B23E-0E451D7842B4}" destId="{73B02D4D-9627-445E-AB7C-B578E042CA35}" srcOrd="0" destOrd="0" presId="urn:microsoft.com/office/officeart/2005/8/layout/radial6#4"/>
    <dgm:cxn modelId="{8EF51657-1C1D-4B0D-8E5B-6E6585BC71B7}" type="presOf" srcId="{26106B10-FA9A-4E0D-B426-E50D92E525A7}" destId="{D60467AC-0267-4554-B81F-2992BB94D7FA}" srcOrd="0" destOrd="0" presId="urn:microsoft.com/office/officeart/2005/8/layout/radial6#4"/>
    <dgm:cxn modelId="{094574B9-F6AA-4236-9939-56E935859CC3}" type="presOf" srcId="{5CC73220-1D1A-49E3-A900-8B87F8B56203}" destId="{375367E4-F48A-4D59-954B-B7C1045E1EC1}" srcOrd="0" destOrd="0" presId="urn:microsoft.com/office/officeart/2005/8/layout/radial6#4"/>
    <dgm:cxn modelId="{F7C1D020-A6A5-42FD-8769-BAFE4AF06E30}" type="presOf" srcId="{2EDF7A7E-5EEB-4E3B-9128-BBDC03DCF27A}" destId="{C0BCF126-416B-4B28-9CAE-A8128E4A4C68}" srcOrd="0" destOrd="0" presId="urn:microsoft.com/office/officeart/2005/8/layout/radial6#4"/>
    <dgm:cxn modelId="{0484FA82-8A69-4F6C-92F0-FCC17E2129C7}" type="presOf" srcId="{5D59AD44-73F9-4514-B95B-925EC84C0607}" destId="{B01D48DC-5BF1-4B1D-83D9-185F888BF9B5}" srcOrd="0" destOrd="0" presId="urn:microsoft.com/office/officeart/2005/8/layout/radial6#4"/>
    <dgm:cxn modelId="{723DB1AE-0B9C-48C7-9FC3-2DFB8598BE48}" type="presOf" srcId="{2004F42E-085D-4AA9-B5B0-5784E6FAC980}" destId="{A18F8AB7-DD12-4193-9E8E-4E2CD905D9A9}" srcOrd="0" destOrd="0" presId="urn:microsoft.com/office/officeart/2005/8/layout/radial6#4"/>
    <dgm:cxn modelId="{450B1082-51F0-467B-A09B-83648FDC6506}" type="presOf" srcId="{1DC25133-7994-4A75-971B-727B54FA8D01}" destId="{5CD4AC10-0B9B-446A-9388-FD278B1A5746}" srcOrd="0" destOrd="0" presId="urn:microsoft.com/office/officeart/2005/8/layout/radial6#4"/>
    <dgm:cxn modelId="{E90DAD52-B42B-434F-84F0-E46315ECF63D}" srcId="{1D6A93C8-8EE0-42CD-B23E-0E451D7842B4}" destId="{2EDF7A7E-5EEB-4E3B-9128-BBDC03DCF27A}" srcOrd="1" destOrd="0" parTransId="{9864A5E0-B51A-4C6C-B7D2-5EB042003C2A}" sibTransId="{26106B10-FA9A-4E0D-B426-E50D92E525A7}"/>
    <dgm:cxn modelId="{00A6D220-98B4-4772-9F8E-5BEE301507B8}" srcId="{1DC25133-7994-4A75-971B-727B54FA8D01}" destId="{1D6A93C8-8EE0-42CD-B23E-0E451D7842B4}" srcOrd="0" destOrd="0" parTransId="{9AEFDFF5-8537-490B-9F75-7AC3206E6891}" sibTransId="{F009C368-4D46-4D92-891B-C11A56A9F3D0}"/>
    <dgm:cxn modelId="{53F5448A-878C-43AF-958C-988916103010}" srcId="{1D6A93C8-8EE0-42CD-B23E-0E451D7842B4}" destId="{2004F42E-085D-4AA9-B5B0-5784E6FAC980}" srcOrd="2" destOrd="0" parTransId="{2D855346-F7D5-4FF1-A057-92A743F146E5}" sibTransId="{5D59AD44-73F9-4514-B95B-925EC84C0607}"/>
    <dgm:cxn modelId="{CF372901-F618-4AD9-ADB5-FDED2182BB05}" type="presOf" srcId="{AE3AE0CD-C9C0-421B-8F2D-FCB85BAA7FA2}" destId="{00C15641-B3EE-46EA-B055-1ADF8FB42783}" srcOrd="0" destOrd="0" presId="urn:microsoft.com/office/officeart/2005/8/layout/radial6#4"/>
    <dgm:cxn modelId="{E0FF8D09-357D-4F2D-A06C-BC423F517EB1}" srcId="{1D6A93C8-8EE0-42CD-B23E-0E451D7842B4}" destId="{69E99791-22A5-44AE-8DB7-BF614D366F67}" srcOrd="3" destOrd="0" parTransId="{21B01DEB-28E9-4701-90D2-F58A2F65EC76}" sibTransId="{AE3AE0CD-C9C0-421B-8F2D-FCB85BAA7FA2}"/>
    <dgm:cxn modelId="{11FC58E5-1CB5-49A5-9484-801019E38FAC}" type="presParOf" srcId="{5CD4AC10-0B9B-446A-9388-FD278B1A5746}" destId="{73B02D4D-9627-445E-AB7C-B578E042CA35}" srcOrd="0" destOrd="0" presId="urn:microsoft.com/office/officeart/2005/8/layout/radial6#4"/>
    <dgm:cxn modelId="{E789D6A7-D98E-44AA-ADE5-AC3C9718C343}" type="presParOf" srcId="{5CD4AC10-0B9B-446A-9388-FD278B1A5746}" destId="{375367E4-F48A-4D59-954B-B7C1045E1EC1}" srcOrd="1" destOrd="0" presId="urn:microsoft.com/office/officeart/2005/8/layout/radial6#4"/>
    <dgm:cxn modelId="{B87C078B-75EE-49B0-AA2C-E4F6FF4594CE}" type="presParOf" srcId="{5CD4AC10-0B9B-446A-9388-FD278B1A5746}" destId="{29AD787D-21CB-4B14-8255-EE66B042BF0A}" srcOrd="2" destOrd="0" presId="urn:microsoft.com/office/officeart/2005/8/layout/radial6#4"/>
    <dgm:cxn modelId="{979AB35D-0961-4432-ADD1-4D0CB6D5864E}" type="presParOf" srcId="{5CD4AC10-0B9B-446A-9388-FD278B1A5746}" destId="{9B9E0D02-FC0C-4208-BAD5-1F69AA7E9FD1}" srcOrd="3" destOrd="0" presId="urn:microsoft.com/office/officeart/2005/8/layout/radial6#4"/>
    <dgm:cxn modelId="{1B67AEB7-3919-4D23-A94A-11E3D1D05D07}" type="presParOf" srcId="{5CD4AC10-0B9B-446A-9388-FD278B1A5746}" destId="{C0BCF126-416B-4B28-9CAE-A8128E4A4C68}" srcOrd="4" destOrd="0" presId="urn:microsoft.com/office/officeart/2005/8/layout/radial6#4"/>
    <dgm:cxn modelId="{6E53C0E1-D37F-43A6-B950-FFDF45EF88F8}" type="presParOf" srcId="{5CD4AC10-0B9B-446A-9388-FD278B1A5746}" destId="{69340990-52A3-4BE1-BF40-7C1577D8DE8F}" srcOrd="5" destOrd="0" presId="urn:microsoft.com/office/officeart/2005/8/layout/radial6#4"/>
    <dgm:cxn modelId="{5A3FB1A8-C9DD-4A16-9472-0E479BDF686E}" type="presParOf" srcId="{5CD4AC10-0B9B-446A-9388-FD278B1A5746}" destId="{D60467AC-0267-4554-B81F-2992BB94D7FA}" srcOrd="6" destOrd="0" presId="urn:microsoft.com/office/officeart/2005/8/layout/radial6#4"/>
    <dgm:cxn modelId="{49F02B83-A55A-40A1-A8AA-3B8709B5313E}" type="presParOf" srcId="{5CD4AC10-0B9B-446A-9388-FD278B1A5746}" destId="{A18F8AB7-DD12-4193-9E8E-4E2CD905D9A9}" srcOrd="7" destOrd="0" presId="urn:microsoft.com/office/officeart/2005/8/layout/radial6#4"/>
    <dgm:cxn modelId="{C3E4EBB4-F871-45EF-89D8-C24E885FE067}" type="presParOf" srcId="{5CD4AC10-0B9B-446A-9388-FD278B1A5746}" destId="{0CB493F6-4EC6-46F1-907E-64E1EA931D3B}" srcOrd="8" destOrd="0" presId="urn:microsoft.com/office/officeart/2005/8/layout/radial6#4"/>
    <dgm:cxn modelId="{B900A2BE-F39C-40A6-9BE0-668B603F01BB}" type="presParOf" srcId="{5CD4AC10-0B9B-446A-9388-FD278B1A5746}" destId="{B01D48DC-5BF1-4B1D-83D9-185F888BF9B5}" srcOrd="9" destOrd="0" presId="urn:microsoft.com/office/officeart/2005/8/layout/radial6#4"/>
    <dgm:cxn modelId="{5004F24C-C79D-4196-9BA3-74009C14D658}" type="presParOf" srcId="{5CD4AC10-0B9B-446A-9388-FD278B1A5746}" destId="{1FC6F0D4-1A78-47E8-9F4C-DCFA319A5000}" srcOrd="10" destOrd="0" presId="urn:microsoft.com/office/officeart/2005/8/layout/radial6#4"/>
    <dgm:cxn modelId="{488FB77E-8454-4E24-BFD3-EC4AD8409D66}" type="presParOf" srcId="{5CD4AC10-0B9B-446A-9388-FD278B1A5746}" destId="{73EE2DFC-7302-4070-A7B7-16D27EC8A8DB}" srcOrd="11" destOrd="0" presId="urn:microsoft.com/office/officeart/2005/8/layout/radial6#4"/>
    <dgm:cxn modelId="{AE23C0AC-2A5A-458C-8D69-AD47A7671839}" type="presParOf" srcId="{5CD4AC10-0B9B-446A-9388-FD278B1A5746}" destId="{00C15641-B3EE-46EA-B055-1ADF8FB42783}" srcOrd="12" destOrd="0" presId="urn:microsoft.com/office/officeart/2005/8/layout/radial6#4"/>
  </dgm:cxnLst>
  <dgm:bg/>
  <dgm:whole/>
</dgm:dataModel>
</file>

<file path=ppt/diagrams/data2.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787546C1-DD5C-4D6E-BFDD-D95A52E781AD}">
      <dgm:prSet phldrT="[Text]"/>
      <dgm:spPr/>
      <dgm:t>
        <a:bodyPr/>
        <a:lstStyle>
          <a:extLst/>
        </a:lstStyle>
        <a:p>
          <a:r>
            <a:rPr lang="en-US" dirty="0" smtClean="0"/>
            <a:t>Reference implementation</a:t>
          </a:r>
          <a:endParaRPr lang="en-US" dirty="0"/>
        </a:p>
      </dgm:t>
    </dgm:pt>
    <dgm:pt modelId="{88942913-D2BB-4DEB-B0E7-EA2B7A6CD360}" type="parTrans" cxnId="{DFAEFA4C-B3B0-4C4E-BCD8-BFB53D07C5D0}">
      <dgm:prSet/>
      <dgm:spPr/>
      <dgm:t>
        <a:bodyPr/>
        <a:lstStyle>
          <a:extLst/>
        </a:lstStyle>
        <a:p>
          <a:endParaRPr lang="en-US"/>
        </a:p>
      </dgm:t>
    </dgm:pt>
    <dgm:pt modelId="{579A9A07-8770-4AC1-9705-76E19F87D269}" type="sibTrans" cxnId="{DFAEFA4C-B3B0-4C4E-BCD8-BFB53D07C5D0}">
      <dgm:prSet/>
      <dgm:spPr/>
      <dgm:t>
        <a:bodyPr/>
        <a:lstStyle>
          <a:extLst/>
        </a:lstStyle>
        <a:p>
          <a:endParaRPr lang="en-US"/>
        </a:p>
      </dgm:t>
    </dgm:pt>
    <dgm:pt modelId="{AC5265C1-0BAB-4984-A634-E4518A8EC253}">
      <dgm:prSet phldrT="[Text]" custT="1"/>
      <dgm:spPr/>
      <dgm:t>
        <a:bodyPr/>
        <a:lstStyle>
          <a:extLst/>
        </a:lstStyle>
        <a:p>
          <a:r>
            <a:rPr lang="en-US" sz="2400" dirty="0" smtClean="0"/>
            <a:t>Burning Video</a:t>
          </a:r>
          <a:endParaRPr lang="en-US" sz="2400" dirty="0"/>
        </a:p>
      </dgm:t>
    </dgm:pt>
    <dgm:pt modelId="{26A0947C-B518-417C-9D68-EC422DC1E3A5}" type="parTrans" cxnId="{579A338B-B5D8-4240-8867-8564B0DC96F3}">
      <dgm:prSet/>
      <dgm:spPr/>
      <dgm:t>
        <a:bodyPr/>
        <a:lstStyle>
          <a:extLst/>
        </a:lstStyle>
        <a:p>
          <a:endParaRPr lang="en-US"/>
        </a:p>
      </dgm:t>
    </dgm:pt>
    <dgm:pt modelId="{E68E8117-B3CB-464C-9711-4DBE8BF88216}" type="sibTrans" cxnId="{579A338B-B5D8-4240-8867-8564B0DC96F3}">
      <dgm:prSet/>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 modelId="{29EC7F92-6143-4EC7-AD17-ECAF75C06DC8}" type="pres">
      <dgm:prSet presAssocID="{787546C1-DD5C-4D6E-BFDD-D95A52E781AD}" presName="parentLin" presStyleCnt="0"/>
      <dgm:spPr/>
      <dgm:t>
        <a:bodyPr/>
        <a:lstStyle>
          <a:extLst/>
        </a:lstStyle>
        <a:p>
          <a:endParaRPr lang="en-US"/>
        </a:p>
      </dgm:t>
    </dgm:pt>
    <dgm:pt modelId="{F4F466C7-208D-4B4A-A865-9D82D8E9F892}" type="pres">
      <dgm:prSet presAssocID="{787546C1-DD5C-4D6E-BFDD-D95A52E781AD}" presName="parentLeftMargin" presStyleLbl="node1" presStyleIdx="0" presStyleCnt="2"/>
      <dgm:spPr/>
      <dgm:t>
        <a:bodyPr/>
        <a:lstStyle>
          <a:extLst/>
        </a:lstStyle>
        <a:p>
          <a:endParaRPr lang="en-US"/>
        </a:p>
      </dgm:t>
    </dgm:pt>
    <dgm:pt modelId="{8BC4E78D-0D98-4ED2-B23A-71FEC19A6436}" type="pres">
      <dgm:prSet presAssocID="{787546C1-DD5C-4D6E-BFDD-D95A52E781AD}" presName="parentText" presStyleLbl="node1" presStyleIdx="0" presStyleCnt="2" custScaleX="115633" custLinFactNeighborX="9276" custLinFactNeighborY="-4638">
        <dgm:presLayoutVars>
          <dgm:chMax val="0"/>
          <dgm:bulletEnabled val="1"/>
        </dgm:presLayoutVars>
      </dgm:prSet>
      <dgm:spPr/>
      <dgm:t>
        <a:bodyPr/>
        <a:lstStyle>
          <a:extLst/>
        </a:lstStyle>
        <a:p>
          <a:endParaRPr lang="en-US"/>
        </a:p>
      </dgm:t>
    </dgm:pt>
    <dgm:pt modelId="{129CDA7D-4C80-4698-AFD0-7208B5D9749E}" type="pres">
      <dgm:prSet presAssocID="{787546C1-DD5C-4D6E-BFDD-D95A52E781AD}" presName="negativeSpace" presStyleCnt="0"/>
      <dgm:spPr/>
      <dgm:t>
        <a:bodyPr/>
        <a:lstStyle>
          <a:extLst/>
        </a:lstStyle>
        <a:p>
          <a:endParaRPr lang="en-US"/>
        </a:p>
      </dgm:t>
    </dgm:pt>
    <dgm:pt modelId="{EBA8CF1F-3B4A-4B6A-8877-CB03CDDAB1E9}" type="pres">
      <dgm:prSet presAssocID="{787546C1-DD5C-4D6E-BFDD-D95A52E781AD}" presName="childText" presStyleLbl="alignAcc1" presStyleIdx="0" presStyleCnt="2">
        <dgm:presLayoutVars>
          <dgm:bulletEnabled val="1"/>
        </dgm:presLayoutVars>
      </dgm:prSet>
      <dgm:spPr>
        <a:ln>
          <a:noFill/>
        </a:ln>
      </dgm:spPr>
      <dgm:t>
        <a:bodyPr/>
        <a:lstStyle>
          <a:extLst/>
        </a:lstStyle>
        <a:p>
          <a:endParaRPr lang="en-US"/>
        </a:p>
      </dgm:t>
    </dgm:pt>
    <dgm:pt modelId="{8BC0D01A-9D98-495C-93AA-A7D9631CDDAD}" type="pres">
      <dgm:prSet presAssocID="{579A9A07-8770-4AC1-9705-76E19F87D269}" presName="spaceBetweenRectangles" presStyleCnt="0"/>
      <dgm:spPr/>
      <dgm:t>
        <a:bodyPr/>
        <a:lstStyle>
          <a:extLst/>
        </a:lstStyle>
        <a:p>
          <a:endParaRPr lang="en-US"/>
        </a:p>
      </dgm:t>
    </dgm:pt>
    <dgm:pt modelId="{D4434ECF-2146-46AC-B62E-87AB389C995A}" type="pres">
      <dgm:prSet presAssocID="{AC5265C1-0BAB-4984-A634-E4518A8EC253}" presName="parentLin" presStyleCnt="0"/>
      <dgm:spPr/>
      <dgm:t>
        <a:bodyPr/>
        <a:lstStyle>
          <a:extLst/>
        </a:lstStyle>
        <a:p>
          <a:endParaRPr lang="en-US"/>
        </a:p>
      </dgm:t>
    </dgm:pt>
    <dgm:pt modelId="{06B5F591-72E0-4CFF-9799-36D4050BD51D}" type="pres">
      <dgm:prSet presAssocID="{AC5265C1-0BAB-4984-A634-E4518A8EC253}" presName="parentLeftMargin" presStyleLbl="node1" presStyleIdx="0" presStyleCnt="2"/>
      <dgm:spPr/>
      <dgm:t>
        <a:bodyPr/>
        <a:lstStyle>
          <a:extLst/>
        </a:lstStyle>
        <a:p>
          <a:endParaRPr lang="en-US"/>
        </a:p>
      </dgm:t>
    </dgm:pt>
    <dgm:pt modelId="{12E5634D-BCAA-48AB-BADB-754A15E9B7AC}" type="pres">
      <dgm:prSet presAssocID="{AC5265C1-0BAB-4984-A634-E4518A8EC253}" presName="parentText" presStyleLbl="node1" presStyleIdx="1" presStyleCnt="2" custScaleX="116958" custLinFactNeighborX="9276" custLinFactNeighborY="-2742">
        <dgm:presLayoutVars>
          <dgm:chMax val="0"/>
          <dgm:bulletEnabled val="1"/>
        </dgm:presLayoutVars>
      </dgm:prSet>
      <dgm:spPr/>
      <dgm:t>
        <a:bodyPr/>
        <a:lstStyle>
          <a:extLst/>
        </a:lstStyle>
        <a:p>
          <a:endParaRPr lang="en-US"/>
        </a:p>
      </dgm:t>
    </dgm:pt>
    <dgm:pt modelId="{3DAA9763-50F6-4CC4-B6DA-0A4C45FFB361}" type="pres">
      <dgm:prSet presAssocID="{AC5265C1-0BAB-4984-A634-E4518A8EC253}" presName="negativeSpace" presStyleCnt="0"/>
      <dgm:spPr/>
      <dgm:t>
        <a:bodyPr/>
        <a:lstStyle>
          <a:extLst/>
        </a:lstStyle>
        <a:p>
          <a:endParaRPr lang="en-US"/>
        </a:p>
      </dgm:t>
    </dgm:pt>
    <dgm:pt modelId="{51228DB3-E7D4-486B-A0C1-9A59D129891F}" type="pres">
      <dgm:prSet presAssocID="{AC5265C1-0BAB-4984-A634-E4518A8EC253}" presName="childText" presStyleLbl="alignAcc1" presStyleIdx="1" presStyleCnt="2">
        <dgm:presLayoutVars>
          <dgm:bulletEnabled val="1"/>
        </dgm:presLayoutVars>
      </dgm:prSet>
      <dgm:spPr>
        <a:ln>
          <a:noFill/>
        </a:ln>
      </dgm:spPr>
      <dgm:t>
        <a:bodyPr/>
        <a:lstStyle>
          <a:extLst/>
        </a:lstStyle>
        <a:p>
          <a:endParaRPr lang="en-US"/>
        </a:p>
      </dgm:t>
    </dgm:pt>
  </dgm:ptLst>
  <dgm:cxnLst>
    <dgm:cxn modelId="{FC08AFFC-2A57-4156-8EC1-B791A828D8B8}" type="presOf" srcId="{AC5265C1-0BAB-4984-A634-E4518A8EC253}" destId="{06B5F591-72E0-4CFF-9799-36D4050BD51D}"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1E1D4209-92F6-40B5-98E5-BF61E8F7D964}" type="presOf" srcId="{8554BDF9-8515-4677-9942-0171F000F8EB}" destId="{9D58511D-D18C-46E6-ADFB-6CDE1389D37F}" srcOrd="0" destOrd="0" presId="urn:microsoft.com/office/officeart/2005/8/layout/list1#1"/>
    <dgm:cxn modelId="{BA429BD3-1801-4F54-AAB0-8EE964F0064D}" type="presOf" srcId="{AC5265C1-0BAB-4984-A634-E4518A8EC253}" destId="{12E5634D-BCAA-48AB-BADB-754A15E9B7AC}" srcOrd="1" destOrd="0" presId="urn:microsoft.com/office/officeart/2005/8/layout/list1#1"/>
    <dgm:cxn modelId="{34669E79-82DB-4B7E-9617-FB2025068322}" type="presOf" srcId="{787546C1-DD5C-4D6E-BFDD-D95A52E781AD}" destId="{8BC4E78D-0D98-4ED2-B23A-71FEC19A6436}" srcOrd="1"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5CCF889C-2B80-41BF-A808-DD137B5873F6}" type="presOf" srcId="{787546C1-DD5C-4D6E-BFDD-D95A52E781AD}" destId="{F4F466C7-208D-4B4A-A865-9D82D8E9F892}" srcOrd="0" destOrd="0" presId="urn:microsoft.com/office/officeart/2005/8/layout/list1#1"/>
    <dgm:cxn modelId="{AE1EC9C9-9925-4744-A637-717BB9B58BCE}" type="presParOf" srcId="{9D58511D-D18C-46E6-ADFB-6CDE1389D37F}" destId="{29EC7F92-6143-4EC7-AD17-ECAF75C06DC8}" srcOrd="0" destOrd="0" presId="urn:microsoft.com/office/officeart/2005/8/layout/list1#1"/>
    <dgm:cxn modelId="{AC0C34A2-A55E-49AF-B379-3567BD3815ED}" type="presParOf" srcId="{29EC7F92-6143-4EC7-AD17-ECAF75C06DC8}" destId="{F4F466C7-208D-4B4A-A865-9D82D8E9F892}" srcOrd="0" destOrd="0" presId="urn:microsoft.com/office/officeart/2005/8/layout/list1#1"/>
    <dgm:cxn modelId="{A6AD6765-8045-4FC2-9078-BF09466332C1}" type="presParOf" srcId="{29EC7F92-6143-4EC7-AD17-ECAF75C06DC8}" destId="{8BC4E78D-0D98-4ED2-B23A-71FEC19A6436}" srcOrd="1" destOrd="0" presId="urn:microsoft.com/office/officeart/2005/8/layout/list1#1"/>
    <dgm:cxn modelId="{CA7F7397-67F4-4B5D-A773-CD53529B9879}" type="presParOf" srcId="{9D58511D-D18C-46E6-ADFB-6CDE1389D37F}" destId="{129CDA7D-4C80-4698-AFD0-7208B5D9749E}" srcOrd="1" destOrd="0" presId="urn:microsoft.com/office/officeart/2005/8/layout/list1#1"/>
    <dgm:cxn modelId="{4528A428-9CA9-4F18-A916-7DA84808C3E6}" type="presParOf" srcId="{9D58511D-D18C-46E6-ADFB-6CDE1389D37F}" destId="{EBA8CF1F-3B4A-4B6A-8877-CB03CDDAB1E9}" srcOrd="2" destOrd="0" presId="urn:microsoft.com/office/officeart/2005/8/layout/list1#1"/>
    <dgm:cxn modelId="{1F081CE4-A42F-48E8-8201-FDB1B90FDA7E}" type="presParOf" srcId="{9D58511D-D18C-46E6-ADFB-6CDE1389D37F}" destId="{8BC0D01A-9D98-495C-93AA-A7D9631CDDAD}" srcOrd="3" destOrd="0" presId="urn:microsoft.com/office/officeart/2005/8/layout/list1#1"/>
    <dgm:cxn modelId="{5B1FE0A5-78B4-412D-892A-D382CC3611A6}" type="presParOf" srcId="{9D58511D-D18C-46E6-ADFB-6CDE1389D37F}" destId="{D4434ECF-2146-46AC-B62E-87AB389C995A}" srcOrd="4" destOrd="0" presId="urn:microsoft.com/office/officeart/2005/8/layout/list1#1"/>
    <dgm:cxn modelId="{7F3ABA8B-0E91-43FA-B534-1103B014FA64}" type="presParOf" srcId="{D4434ECF-2146-46AC-B62E-87AB389C995A}" destId="{06B5F591-72E0-4CFF-9799-36D4050BD51D}" srcOrd="0" destOrd="0" presId="urn:microsoft.com/office/officeart/2005/8/layout/list1#1"/>
    <dgm:cxn modelId="{2CB4F7F9-3AEF-4D38-AF2C-9F85270208B1}" type="presParOf" srcId="{D4434ECF-2146-46AC-B62E-87AB389C995A}" destId="{12E5634D-BCAA-48AB-BADB-754A15E9B7AC}" srcOrd="1" destOrd="0" presId="urn:microsoft.com/office/officeart/2005/8/layout/list1#1"/>
    <dgm:cxn modelId="{AC939BBE-4526-4948-AB7E-B7E602AA866E}" type="presParOf" srcId="{9D58511D-D18C-46E6-ADFB-6CDE1389D37F}" destId="{3DAA9763-50F6-4CC4-B6DA-0A4C45FFB361}" srcOrd="5" destOrd="0" presId="urn:microsoft.com/office/officeart/2005/8/layout/list1#1"/>
    <dgm:cxn modelId="{67D49730-F361-4C36-82CB-98F2DB8A2A38}" type="presParOf" srcId="{9D58511D-D18C-46E6-ADFB-6CDE1389D37F}" destId="{51228DB3-E7D4-486B-A0C1-9A59D129891F}" srcOrd="6" destOrd="0" presId="urn:microsoft.com/office/officeart/2005/8/layout/list1#1"/>
  </dgm:cxnLst>
  <dgm:bg/>
  <dgm:whole/>
</dgm:dataModel>
</file>

<file path=ppt/diagrams/data3.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Lst>
  <dgm:cxnLst>
    <dgm:cxn modelId="{56282D6A-A74B-4E34-83B5-BE797826FBAA}" type="presOf" srcId="{8554BDF9-8515-4677-9942-0171F000F8EB}" destId="{9D58511D-D18C-46E6-ADFB-6CDE1389D37F}" srcOrd="0" destOrd="0" presId="urn:microsoft.com/office/officeart/2005/8/layout/list1#1"/>
  </dgm:cxnLst>
  <dgm:bg/>
  <dgm:whole/>
</dgm:dataModel>
</file>

<file path=ppt/diagrams/data4.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Lst>
  <dgm:cxnLst>
    <dgm:cxn modelId="{2D53F67E-2D91-492F-A5BC-25CAFA465415}" type="presOf" srcId="{8554BDF9-8515-4677-9942-0171F000F8EB}" destId="{9D58511D-D18C-46E6-ADFB-6CDE1389D37F}" srcOrd="0" destOrd="0" presId="urn:microsoft.com/office/officeart/2005/8/layout/list1#1"/>
  </dgm:cxnLst>
  <dgm:bg/>
  <dgm:whole/>
</dgm:dataModel>
</file>

<file path=ppt/diagrams/data5.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Lst>
  <dgm:cxnLst>
    <dgm:cxn modelId="{3F91C05F-07ED-440A-B0B9-90C6D5897704}" type="presOf" srcId="{8554BDF9-8515-4677-9942-0171F000F8EB}" destId="{9D58511D-D18C-46E6-ADFB-6CDE1389D37F}" srcOrd="0" destOrd="0" presId="urn:microsoft.com/office/officeart/2005/8/layout/list1#1"/>
  </dgm:cxnLst>
  <dgm:bg/>
  <dgm:whole/>
</dgm:dataModel>
</file>

<file path=ppt/diagrams/data6.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 csCatId="colorful" phldr="1"/>
      <dgm:spPr/>
      <dgm:t>
        <a:bodyPr/>
        <a:lstStyle>
          <a:extLst/>
        </a:lstStyle>
        <a:p>
          <a:endParaRPr lang="en-US"/>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extLst/>
        </a:lstStyle>
        <a:p>
          <a:endParaRPr lang="en-US"/>
        </a:p>
      </dgm:t>
    </dgm:pt>
  </dgm:ptLst>
  <dgm:cxnLst>
    <dgm:cxn modelId="{B958C583-3ED7-424D-82C5-D08CBE00F0AF}" type="presOf" srcId="{8554BDF9-8515-4677-9942-0171F000F8EB}" destId="{9D58511D-D18C-46E6-ADFB-6CDE1389D37F}" srcOrd="0" destOrd="0" presId="urn:microsoft.com/office/officeart/2005/8/layout/list1#1"/>
  </dgm:cxnLst>
  <dgm:bg/>
  <dgm:whole/>
</dgm:dataModel>
</file>

<file path=ppt/diagrams/data7.xml><?xml version="1.0" encoding="utf-8"?>
<dgm:dataModel xmlns:dgm="http://schemas.openxmlformats.org/drawingml/2006/diagram" xmlns:a="http://schemas.openxmlformats.org/drawingml/2006/main">
  <dgm:ptLst>
    <dgm:pt modelId="{105D35E0-9A5D-4EB8-8A48-4ED52D2D6EAC}" type="doc">
      <dgm:prSet loTypeId="urn:microsoft.com/office/officeart/2005/8/layout/radial6#1" loCatId="cycle" qsTypeId="urn:microsoft.com/office/officeart/2005/8/quickstyle/simple2#2" qsCatId="simple" csTypeId="urn:microsoft.com/office/officeart/2005/8/colors/accent1_2" csCatId="accent1"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3D4D4D43-95D2-4C91-B240-78430E6218B9}" type="pres">
      <dgm:prSet presAssocID="{105D35E0-9A5D-4EB8-8A48-4ED52D2D6EAC}" presName="Name0" presStyleCnt="0">
        <dgm:presLayoutVars>
          <dgm:chMax val="1"/>
          <dgm:dir/>
          <dgm:animLvl val="ctr"/>
          <dgm:resizeHandles val="exact"/>
        </dgm:presLayoutVars>
      </dgm:prSet>
      <dgm:spPr/>
      <dgm:t>
        <a:bodyPr/>
        <a:lstStyle>
          <a:extLst/>
        </a:lstStyle>
        <a:p>
          <a:endParaRPr lang="en-US"/>
        </a:p>
      </dgm:t>
    </dgm:pt>
    <dgm:pt modelId="{71A7CAA9-318E-4CBA-B98D-2203DED9FB9C}" type="pres">
      <dgm:prSet presAssocID="{F9A846BA-06FB-46AF-80ED-5EA0073A08FA}" presName="centerShape" presStyleLbl="node0" presStyleIdx="0" presStyleCnt="1"/>
      <dgm:spPr/>
      <dgm:t>
        <a:bodyPr/>
        <a:lstStyle>
          <a:extLst/>
        </a:lstStyle>
        <a:p>
          <a:endParaRPr lang="en-US"/>
        </a:p>
      </dgm:t>
    </dgm:pt>
    <dgm:pt modelId="{86A79D0C-7F5D-4218-89BF-C121023B74AE}" type="pres">
      <dgm:prSet presAssocID="{F158A836-9807-4BB5-96D7-55AAE48F5E54}" presName="node" presStyleLbl="node1" presStyleIdx="0" presStyleCnt="4">
        <dgm:presLayoutVars>
          <dgm:bulletEnabled val="1"/>
        </dgm:presLayoutVars>
      </dgm:prSet>
      <dgm:spPr/>
      <dgm:t>
        <a:bodyPr/>
        <a:lstStyle>
          <a:extLst/>
        </a:lstStyle>
        <a:p>
          <a:endParaRPr lang="en-US"/>
        </a:p>
      </dgm:t>
    </dgm:pt>
    <dgm:pt modelId="{5C76BEFB-CE8E-4F7E-8C47-F622A6CFDEBF}" type="pres">
      <dgm:prSet presAssocID="{F158A836-9807-4BB5-96D7-55AAE48F5E54}" presName="dummy" presStyleCnt="0"/>
      <dgm:spPr/>
      <dgm:t>
        <a:bodyPr/>
        <a:lstStyle>
          <a:extLst/>
        </a:lstStyle>
        <a:p>
          <a:endParaRPr lang="en-US"/>
        </a:p>
      </dgm:t>
    </dgm:pt>
    <dgm:pt modelId="{7E8FCA14-6E35-4D86-8774-9DEBE17A0AD0}" type="pres">
      <dgm:prSet presAssocID="{641FD4FB-DEB5-4BAD-8DE6-FF7449A706FD}" presName="sibTrans" presStyleLbl="sibTrans2D1" presStyleIdx="0" presStyleCnt="4"/>
      <dgm:spPr/>
      <dgm:t>
        <a:bodyPr/>
        <a:lstStyle>
          <a:extLst/>
        </a:lstStyle>
        <a:p>
          <a:endParaRPr lang="en-US"/>
        </a:p>
      </dgm:t>
    </dgm:pt>
    <dgm:pt modelId="{D8152D92-BBFE-427B-BBE4-CDB00C1C8220}" type="pres">
      <dgm:prSet presAssocID="{1D5437B4-AE63-4725-B3BF-757CE9D3B51A}" presName="node" presStyleLbl="node1" presStyleIdx="1" presStyleCnt="4">
        <dgm:presLayoutVars>
          <dgm:bulletEnabled val="1"/>
        </dgm:presLayoutVars>
      </dgm:prSet>
      <dgm:spPr/>
      <dgm:t>
        <a:bodyPr/>
        <a:lstStyle>
          <a:extLst/>
        </a:lstStyle>
        <a:p>
          <a:endParaRPr lang="en-US"/>
        </a:p>
      </dgm:t>
    </dgm:pt>
    <dgm:pt modelId="{AC9C7443-8962-4A19-AB09-8A666B45BAE2}" type="pres">
      <dgm:prSet presAssocID="{1D5437B4-AE63-4725-B3BF-757CE9D3B51A}" presName="dummy" presStyleCnt="0"/>
      <dgm:spPr/>
      <dgm:t>
        <a:bodyPr/>
        <a:lstStyle>
          <a:extLst/>
        </a:lstStyle>
        <a:p>
          <a:endParaRPr lang="en-US"/>
        </a:p>
      </dgm:t>
    </dgm:pt>
    <dgm:pt modelId="{C2A2C01E-986B-4BE3-994F-EB2FBE9759A5}" type="pres">
      <dgm:prSet presAssocID="{77151872-762C-4E0C-84E2-38FC583BA821}" presName="sibTrans" presStyleLbl="sibTrans2D1" presStyleIdx="1" presStyleCnt="4"/>
      <dgm:spPr/>
      <dgm:t>
        <a:bodyPr/>
        <a:lstStyle>
          <a:extLst/>
        </a:lstStyle>
        <a:p>
          <a:endParaRPr lang="en-US"/>
        </a:p>
      </dgm:t>
    </dgm:pt>
    <dgm:pt modelId="{6996B73F-0E51-4C9A-A0AE-6248F2123DF8}" type="pres">
      <dgm:prSet presAssocID="{F4DD7773-E0F0-4CA0-AE12-39FE24E2D38B}" presName="node" presStyleLbl="node1" presStyleIdx="2" presStyleCnt="4">
        <dgm:presLayoutVars>
          <dgm:bulletEnabled val="1"/>
        </dgm:presLayoutVars>
      </dgm:prSet>
      <dgm:spPr/>
      <dgm:t>
        <a:bodyPr/>
        <a:lstStyle>
          <a:extLst/>
        </a:lstStyle>
        <a:p>
          <a:endParaRPr lang="en-US"/>
        </a:p>
      </dgm:t>
    </dgm:pt>
    <dgm:pt modelId="{67D23CC5-1A27-4FA3-BCC5-634AEC7B868B}" type="pres">
      <dgm:prSet presAssocID="{F4DD7773-E0F0-4CA0-AE12-39FE24E2D38B}" presName="dummy" presStyleCnt="0"/>
      <dgm:spPr/>
      <dgm:t>
        <a:bodyPr/>
        <a:lstStyle>
          <a:extLst/>
        </a:lstStyle>
        <a:p>
          <a:endParaRPr lang="en-US"/>
        </a:p>
      </dgm:t>
    </dgm:pt>
    <dgm:pt modelId="{FCA927B1-9AE4-4F40-8207-CA74D0D24071}" type="pres">
      <dgm:prSet presAssocID="{BDF0DF6A-C77C-48ED-8BA1-44B4EE5AE580}" presName="sibTrans" presStyleLbl="sibTrans2D1" presStyleIdx="2" presStyleCnt="4"/>
      <dgm:spPr/>
      <dgm:t>
        <a:bodyPr/>
        <a:lstStyle>
          <a:extLst/>
        </a:lstStyle>
        <a:p>
          <a:endParaRPr lang="en-US"/>
        </a:p>
      </dgm:t>
    </dgm:pt>
    <dgm:pt modelId="{FCCDFD5F-7039-438F-B4A9-7649B01ACAF8}" type="pres">
      <dgm:prSet presAssocID="{E7099059-3858-4031-AA26-70F1AE740B29}" presName="node" presStyleLbl="node1" presStyleIdx="3" presStyleCnt="4">
        <dgm:presLayoutVars>
          <dgm:bulletEnabled val="1"/>
        </dgm:presLayoutVars>
      </dgm:prSet>
      <dgm:spPr/>
      <dgm:t>
        <a:bodyPr/>
        <a:lstStyle>
          <a:extLst/>
        </a:lstStyle>
        <a:p>
          <a:endParaRPr lang="en-US"/>
        </a:p>
      </dgm:t>
    </dgm:pt>
    <dgm:pt modelId="{96B04D3E-CA34-4F0B-809E-9EAE2E97399A}" type="pres">
      <dgm:prSet presAssocID="{E7099059-3858-4031-AA26-70F1AE740B29}" presName="dummy" presStyleCnt="0"/>
      <dgm:spPr/>
      <dgm:t>
        <a:bodyPr/>
        <a:lstStyle>
          <a:extLst/>
        </a:lstStyle>
        <a:p>
          <a:endParaRPr lang="en-US"/>
        </a:p>
      </dgm:t>
    </dgm:pt>
    <dgm:pt modelId="{772C5452-3B19-4BA4-99E2-C91FFF1629B3}" type="pres">
      <dgm:prSet presAssocID="{05C988DA-E2F2-414D-AFF5-AF61883FBE3F}" presName="sibTrans" presStyleLbl="sibTrans2D1" presStyleIdx="3" presStyleCnt="4"/>
      <dgm:spPr/>
      <dgm:t>
        <a:bodyPr/>
        <a:lstStyle>
          <a:extLst/>
        </a:lstStyle>
        <a:p>
          <a:endParaRPr lang="en-US"/>
        </a:p>
      </dgm:t>
    </dgm:pt>
  </dgm:ptLst>
  <dgm:cxnLst>
    <dgm:cxn modelId="{CA1BF306-CE1A-49EB-BBD7-7D89974D88AF}" type="presOf" srcId="{F9A846BA-06FB-46AF-80ED-5EA0073A08FA}" destId="{71A7CAA9-318E-4CBA-B98D-2203DED9FB9C}" srcOrd="0" destOrd="0" presId="urn:microsoft.com/office/officeart/2005/8/layout/radial6#1"/>
    <dgm:cxn modelId="{03E70040-8793-4481-AA99-5A593E5DE8B8}" type="presOf" srcId="{F4DD7773-E0F0-4CA0-AE12-39FE24E2D38B}" destId="{6996B73F-0E51-4C9A-A0AE-6248F2123DF8}" srcOrd="0" destOrd="0" presId="urn:microsoft.com/office/officeart/2005/8/layout/radial6#1"/>
    <dgm:cxn modelId="{BE88EE10-E4CE-4B96-94B3-ABA6A3D2711E}" type="presOf" srcId="{105D35E0-9A5D-4EB8-8A48-4ED52D2D6EAC}" destId="{3D4D4D43-95D2-4C91-B240-78430E6218B9}" srcOrd="0" destOrd="0" presId="urn:microsoft.com/office/officeart/2005/8/layout/radial6#1"/>
    <dgm:cxn modelId="{1D279B7D-C519-48C8-A7DC-585827609D73}" type="presOf" srcId="{1D5437B4-AE63-4725-B3BF-757CE9D3B51A}" destId="{D8152D92-BBFE-427B-BBE4-CDB00C1C8220}" srcOrd="0" destOrd="0" presId="urn:microsoft.com/office/officeart/2005/8/layout/radial6#1"/>
    <dgm:cxn modelId="{71F9C174-A9A7-4C4B-82AD-F0A584F94B69}" srcId="{F9A846BA-06FB-46AF-80ED-5EA0073A08FA}" destId="{F4DD7773-E0F0-4CA0-AE12-39FE24E2D38B}" srcOrd="2" destOrd="0" parTransId="{5EB1A185-9242-4C2E-BC90-611B22CE7796}" sibTransId="{BDF0DF6A-C77C-48ED-8BA1-44B4EE5AE580}"/>
    <dgm:cxn modelId="{E0A59ECF-A5D6-4165-81D6-37160CDE59E0}" srcId="{105D35E0-9A5D-4EB8-8A48-4ED52D2D6EAC}" destId="{F9A846BA-06FB-46AF-80ED-5EA0073A08FA}" srcOrd="0" destOrd="0" parTransId="{867140E2-327F-4343-AA77-39B40F758E20}" sibTransId="{D054D334-137E-4116-BF8C-3B5A64D95A38}"/>
    <dgm:cxn modelId="{43BD8369-C2C2-4FB2-8BEA-2FFDCFF5E0EF}" type="presOf" srcId="{F158A836-9807-4BB5-96D7-55AAE48F5E54}" destId="{86A79D0C-7F5D-4218-89BF-C121023B74AE}" srcOrd="0" destOrd="0" presId="urn:microsoft.com/office/officeart/2005/8/layout/radial6#1"/>
    <dgm:cxn modelId="{5DEF2495-9985-44C6-8EDA-3F14AE904248}" srcId="{F9A846BA-06FB-46AF-80ED-5EA0073A08FA}" destId="{F158A836-9807-4BB5-96D7-55AAE48F5E54}" srcOrd="0" destOrd="0" parTransId="{558C0938-D0E9-4B08-AF25-06F808A3FD1D}" sibTransId="{641FD4FB-DEB5-4BAD-8DE6-FF7449A706FD}"/>
    <dgm:cxn modelId="{DEB53878-78E4-4DE9-88C6-ADD0BB8DC18F}" type="presOf" srcId="{05C988DA-E2F2-414D-AFF5-AF61883FBE3F}" destId="{772C5452-3B19-4BA4-99E2-C91FFF1629B3}" srcOrd="0" destOrd="0" presId="urn:microsoft.com/office/officeart/2005/8/layout/radial6#1"/>
    <dgm:cxn modelId="{3D9ECCED-44B9-449F-A492-D06F559DC12B}" type="presOf" srcId="{641FD4FB-DEB5-4BAD-8DE6-FF7449A706FD}" destId="{7E8FCA14-6E35-4D86-8774-9DEBE17A0AD0}" srcOrd="0" destOrd="0" presId="urn:microsoft.com/office/officeart/2005/8/layout/radial6#1"/>
    <dgm:cxn modelId="{C6BE03DB-B2D6-41F0-AD77-FF31B62F1DBE}" srcId="{F9A846BA-06FB-46AF-80ED-5EA0073A08FA}" destId="{E7099059-3858-4031-AA26-70F1AE740B29}" srcOrd="3" destOrd="0" parTransId="{2AD9F856-1FCF-4306-9F3B-5565B9795A99}" sibTransId="{05C988DA-E2F2-414D-AFF5-AF61883FBE3F}"/>
    <dgm:cxn modelId="{1890C31B-6C5A-492A-B02D-6A7C8BDE111A}" srcId="{F9A846BA-06FB-46AF-80ED-5EA0073A08FA}" destId="{1D5437B4-AE63-4725-B3BF-757CE9D3B51A}" srcOrd="1" destOrd="0" parTransId="{EE3EA5B9-D085-48DC-A4C9-23E6FD27D486}" sibTransId="{77151872-762C-4E0C-84E2-38FC583BA821}"/>
    <dgm:cxn modelId="{63F8742A-0039-43EF-AB86-3D2178852261}" type="presOf" srcId="{77151872-762C-4E0C-84E2-38FC583BA821}" destId="{C2A2C01E-986B-4BE3-994F-EB2FBE9759A5}" srcOrd="0" destOrd="0" presId="urn:microsoft.com/office/officeart/2005/8/layout/radial6#1"/>
    <dgm:cxn modelId="{64690233-ECD6-42A7-9629-927DA38F32F3}" type="presOf" srcId="{E7099059-3858-4031-AA26-70F1AE740B29}" destId="{FCCDFD5F-7039-438F-B4A9-7649B01ACAF8}" srcOrd="0" destOrd="0" presId="urn:microsoft.com/office/officeart/2005/8/layout/radial6#1"/>
    <dgm:cxn modelId="{A8436A01-8DDC-4A58-8AE3-C3E5C99FF48B}" type="presOf" srcId="{BDF0DF6A-C77C-48ED-8BA1-44B4EE5AE580}" destId="{FCA927B1-9AE4-4F40-8207-CA74D0D24071}" srcOrd="0" destOrd="0" presId="urn:microsoft.com/office/officeart/2005/8/layout/radial6#1"/>
    <dgm:cxn modelId="{9F5EDD15-5D80-4210-AAFD-47D7F85AC135}" type="presParOf" srcId="{3D4D4D43-95D2-4C91-B240-78430E6218B9}" destId="{71A7CAA9-318E-4CBA-B98D-2203DED9FB9C}" srcOrd="0" destOrd="0" presId="urn:microsoft.com/office/officeart/2005/8/layout/radial6#1"/>
    <dgm:cxn modelId="{290D8ED3-B15C-41F6-8B50-C5CB18D9E85B}" type="presParOf" srcId="{3D4D4D43-95D2-4C91-B240-78430E6218B9}" destId="{86A79D0C-7F5D-4218-89BF-C121023B74AE}" srcOrd="1" destOrd="0" presId="urn:microsoft.com/office/officeart/2005/8/layout/radial6#1"/>
    <dgm:cxn modelId="{B20E0B26-D84C-4A2B-B933-E5C9DE7E4E79}" type="presParOf" srcId="{3D4D4D43-95D2-4C91-B240-78430E6218B9}" destId="{5C76BEFB-CE8E-4F7E-8C47-F622A6CFDEBF}" srcOrd="2" destOrd="0" presId="urn:microsoft.com/office/officeart/2005/8/layout/radial6#1"/>
    <dgm:cxn modelId="{FB50C33C-AC8E-4A61-8B2D-CC5204870DA7}" type="presParOf" srcId="{3D4D4D43-95D2-4C91-B240-78430E6218B9}" destId="{7E8FCA14-6E35-4D86-8774-9DEBE17A0AD0}" srcOrd="3" destOrd="0" presId="urn:microsoft.com/office/officeart/2005/8/layout/radial6#1"/>
    <dgm:cxn modelId="{FDD24B1C-3DA7-44EC-937F-A1F0C7008279}" type="presParOf" srcId="{3D4D4D43-95D2-4C91-B240-78430E6218B9}" destId="{D8152D92-BBFE-427B-BBE4-CDB00C1C8220}" srcOrd="4" destOrd="0" presId="urn:microsoft.com/office/officeart/2005/8/layout/radial6#1"/>
    <dgm:cxn modelId="{ED29ACF5-94BC-4C63-AACB-706CB587D4EB}" type="presParOf" srcId="{3D4D4D43-95D2-4C91-B240-78430E6218B9}" destId="{AC9C7443-8962-4A19-AB09-8A666B45BAE2}" srcOrd="5" destOrd="0" presId="urn:microsoft.com/office/officeart/2005/8/layout/radial6#1"/>
    <dgm:cxn modelId="{AC48F25B-A648-4A69-8CEF-F29AFE2CFA2A}" type="presParOf" srcId="{3D4D4D43-95D2-4C91-B240-78430E6218B9}" destId="{C2A2C01E-986B-4BE3-994F-EB2FBE9759A5}" srcOrd="6" destOrd="0" presId="urn:microsoft.com/office/officeart/2005/8/layout/radial6#1"/>
    <dgm:cxn modelId="{384108EB-7221-47B8-81CE-6AA6CD1664D6}" type="presParOf" srcId="{3D4D4D43-95D2-4C91-B240-78430E6218B9}" destId="{6996B73F-0E51-4C9A-A0AE-6248F2123DF8}" srcOrd="7" destOrd="0" presId="urn:microsoft.com/office/officeart/2005/8/layout/radial6#1"/>
    <dgm:cxn modelId="{ABE93CDB-48DD-4070-96E4-7F924EFE4C84}" type="presParOf" srcId="{3D4D4D43-95D2-4C91-B240-78430E6218B9}" destId="{67D23CC5-1A27-4FA3-BCC5-634AEC7B868B}" srcOrd="8" destOrd="0" presId="urn:microsoft.com/office/officeart/2005/8/layout/radial6#1"/>
    <dgm:cxn modelId="{BB793B38-5C25-4A41-B39A-0C907D368A3B}" type="presParOf" srcId="{3D4D4D43-95D2-4C91-B240-78430E6218B9}" destId="{FCA927B1-9AE4-4F40-8207-CA74D0D24071}" srcOrd="9" destOrd="0" presId="urn:microsoft.com/office/officeart/2005/8/layout/radial6#1"/>
    <dgm:cxn modelId="{AA6ABCCD-8C50-4755-82FA-4741C1861C7A}" type="presParOf" srcId="{3D4D4D43-95D2-4C91-B240-78430E6218B9}" destId="{FCCDFD5F-7039-438F-B4A9-7649B01ACAF8}" srcOrd="10" destOrd="0" presId="urn:microsoft.com/office/officeart/2005/8/layout/radial6#1"/>
    <dgm:cxn modelId="{00FE5B19-B31A-4D24-915A-02BB96EC7FAC}" type="presParOf" srcId="{3D4D4D43-95D2-4C91-B240-78430E6218B9}" destId="{96B04D3E-CA34-4F0B-809E-9EAE2E97399A}" srcOrd="11" destOrd="0" presId="urn:microsoft.com/office/officeart/2005/8/layout/radial6#1"/>
    <dgm:cxn modelId="{13A9E2F9-63E4-46A2-8C1E-A0740C5BB527}" type="presParOf" srcId="{3D4D4D43-95D2-4C91-B240-78430E6218B9}" destId="{772C5452-3B19-4BA4-99E2-C91FFF1629B3}" srcOrd="12" destOrd="0" presId="urn:microsoft.com/office/officeart/2005/8/layout/radial6#1"/>
  </dgm:cxnLst>
  <dgm:bg/>
  <dgm:whole/>
</dgm:dataModel>
</file>

<file path=ppt/diagrams/data8.xml><?xml version="1.0" encoding="utf-8"?>
<dgm:dataModel xmlns:dgm="http://schemas.openxmlformats.org/drawingml/2006/diagram" xmlns:a="http://schemas.openxmlformats.org/drawingml/2006/main">
  <dgm:ptLst>
    <dgm:pt modelId="{105D35E0-9A5D-4EB8-8A48-4ED52D2D6EAC}" type="doc">
      <dgm:prSet loTypeId="urn:microsoft.com/office/officeart/2005/8/layout/hierarchy4#2" loCatId="hierarchy" qsTypeId="urn:microsoft.com/office/officeart/2005/8/quickstyle/3d5#1" qsCatId="3D" csTypeId="urn:microsoft.com/office/officeart/2005/8/colors/colorful1" csCatId="colorful"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dirty="0"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dirty="0"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dirty="0"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dirty="0"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31F49077-DBE9-44A1-A1DC-E5B1FCF7A0AB}" type="pres">
      <dgm:prSet presAssocID="{105D35E0-9A5D-4EB8-8A48-4ED52D2D6EAC}" presName="Name0" presStyleCnt="0">
        <dgm:presLayoutVars>
          <dgm:chPref val="1"/>
          <dgm:dir/>
          <dgm:animOne val="branch"/>
          <dgm:animLvl val="lvl"/>
          <dgm:resizeHandles val="exact"/>
        </dgm:presLayoutVars>
      </dgm:prSet>
      <dgm:spPr/>
      <dgm:t>
        <a:bodyPr/>
        <a:lstStyle>
          <a:extLst/>
        </a:lstStyle>
        <a:p>
          <a:endParaRPr lang="en-US"/>
        </a:p>
      </dgm:t>
    </dgm:pt>
    <dgm:pt modelId="{C18E4812-C36C-4299-A23F-F302133DE763}" type="pres">
      <dgm:prSet presAssocID="{F9A846BA-06FB-46AF-80ED-5EA0073A08FA}" presName="vertOne" presStyleCnt="0"/>
      <dgm:spPr/>
      <dgm:t>
        <a:bodyPr/>
        <a:lstStyle>
          <a:extLst/>
        </a:lstStyle>
        <a:p>
          <a:endParaRPr lang="en-US"/>
        </a:p>
      </dgm:t>
    </dgm:pt>
    <dgm:pt modelId="{C09C4BAB-D6A7-468D-B07E-BB5310B681B1}" type="pres">
      <dgm:prSet presAssocID="{F9A846BA-06FB-46AF-80ED-5EA0073A08FA}" presName="txOne" presStyleLbl="node0" presStyleIdx="0" presStyleCnt="1">
        <dgm:presLayoutVars>
          <dgm:chPref val="3"/>
        </dgm:presLayoutVars>
      </dgm:prSet>
      <dgm:spPr/>
      <dgm:t>
        <a:bodyPr/>
        <a:lstStyle>
          <a:extLst/>
        </a:lstStyle>
        <a:p>
          <a:endParaRPr lang="en-US"/>
        </a:p>
      </dgm:t>
    </dgm:pt>
    <dgm:pt modelId="{18A19349-6365-47F8-835F-0C81437E72A0}" type="pres">
      <dgm:prSet presAssocID="{F9A846BA-06FB-46AF-80ED-5EA0073A08FA}" presName="parTransOne" presStyleCnt="0"/>
      <dgm:spPr/>
      <dgm:t>
        <a:bodyPr/>
        <a:lstStyle>
          <a:extLst/>
        </a:lstStyle>
        <a:p>
          <a:endParaRPr lang="en-US"/>
        </a:p>
      </dgm:t>
    </dgm:pt>
    <dgm:pt modelId="{C5AC6143-59D1-4B00-BB54-9411E2A2B7A8}" type="pres">
      <dgm:prSet presAssocID="{F9A846BA-06FB-46AF-80ED-5EA0073A08FA}" presName="horzOne" presStyleCnt="0"/>
      <dgm:spPr/>
      <dgm:t>
        <a:bodyPr/>
        <a:lstStyle>
          <a:extLst/>
        </a:lstStyle>
        <a:p>
          <a:endParaRPr lang="en-US"/>
        </a:p>
      </dgm:t>
    </dgm:pt>
    <dgm:pt modelId="{4A9763C1-EDA1-45C9-8C0D-0D8BCFBFE4CE}" type="pres">
      <dgm:prSet presAssocID="{F158A836-9807-4BB5-96D7-55AAE48F5E54}" presName="vertTwo" presStyleCnt="0"/>
      <dgm:spPr/>
      <dgm:t>
        <a:bodyPr/>
        <a:lstStyle>
          <a:extLst/>
        </a:lstStyle>
        <a:p>
          <a:endParaRPr lang="en-US"/>
        </a:p>
      </dgm:t>
    </dgm:pt>
    <dgm:pt modelId="{65D17466-8AE6-4EF6-80A3-4A2D022A1AF2}" type="pres">
      <dgm:prSet presAssocID="{F158A836-9807-4BB5-96D7-55AAE48F5E54}" presName="txTwo" presStyleLbl="node2" presStyleIdx="0" presStyleCnt="4">
        <dgm:presLayoutVars>
          <dgm:chPref val="3"/>
        </dgm:presLayoutVars>
      </dgm:prSet>
      <dgm:spPr/>
      <dgm:t>
        <a:bodyPr/>
        <a:lstStyle>
          <a:extLst/>
        </a:lstStyle>
        <a:p>
          <a:endParaRPr lang="en-US"/>
        </a:p>
      </dgm:t>
    </dgm:pt>
    <dgm:pt modelId="{43B90D46-2F30-46ED-8AD5-00925FB7223A}" type="pres">
      <dgm:prSet presAssocID="{F158A836-9807-4BB5-96D7-55AAE48F5E54}" presName="parTransTwo" presStyleCnt="0"/>
      <dgm:spPr/>
      <dgm:t>
        <a:bodyPr/>
        <a:lstStyle>
          <a:extLst/>
        </a:lstStyle>
        <a:p>
          <a:endParaRPr lang="en-US"/>
        </a:p>
      </dgm:t>
    </dgm:pt>
    <dgm:pt modelId="{5265AFDA-E228-4DDC-9FDB-99B5739E8799}" type="pres">
      <dgm:prSet presAssocID="{F158A836-9807-4BB5-96D7-55AAE48F5E54}" presName="horzTwo" presStyleCnt="0"/>
      <dgm:spPr/>
      <dgm:t>
        <a:bodyPr/>
        <a:lstStyle>
          <a:extLst/>
        </a:lstStyle>
        <a:p>
          <a:endParaRPr lang="en-US"/>
        </a:p>
      </dgm:t>
    </dgm:pt>
    <dgm:pt modelId="{34141CC7-894D-4C91-ABB5-790C952BBCF1}" type="pres">
      <dgm:prSet presAssocID="{641FD4FB-DEB5-4BAD-8DE6-FF7449A706FD}" presName="sibSpaceTwo" presStyleCnt="0"/>
      <dgm:spPr/>
      <dgm:t>
        <a:bodyPr/>
        <a:lstStyle>
          <a:extLst/>
        </a:lstStyle>
        <a:p>
          <a:endParaRPr lang="en-US"/>
        </a:p>
      </dgm:t>
    </dgm:pt>
    <dgm:pt modelId="{4DBD85E0-526A-433E-AA20-844244992F90}" type="pres">
      <dgm:prSet presAssocID="{1D5437B4-AE63-4725-B3BF-757CE9D3B51A}" presName="vertTwo" presStyleCnt="0"/>
      <dgm:spPr/>
      <dgm:t>
        <a:bodyPr/>
        <a:lstStyle>
          <a:extLst/>
        </a:lstStyle>
        <a:p>
          <a:endParaRPr lang="en-US"/>
        </a:p>
      </dgm:t>
    </dgm:pt>
    <dgm:pt modelId="{D1C32F7D-B459-45E7-8599-1C37444288A4}" type="pres">
      <dgm:prSet presAssocID="{1D5437B4-AE63-4725-B3BF-757CE9D3B51A}" presName="txTwo" presStyleLbl="node2" presStyleIdx="1" presStyleCnt="4">
        <dgm:presLayoutVars>
          <dgm:chPref val="3"/>
        </dgm:presLayoutVars>
      </dgm:prSet>
      <dgm:spPr/>
      <dgm:t>
        <a:bodyPr/>
        <a:lstStyle>
          <a:extLst/>
        </a:lstStyle>
        <a:p>
          <a:endParaRPr lang="en-US"/>
        </a:p>
      </dgm:t>
    </dgm:pt>
    <dgm:pt modelId="{5D2D5C49-3FCA-409B-A2C5-D92FC98F2CAA}" type="pres">
      <dgm:prSet presAssocID="{1D5437B4-AE63-4725-B3BF-757CE9D3B51A}" presName="parTransTwo" presStyleCnt="0"/>
      <dgm:spPr/>
      <dgm:t>
        <a:bodyPr/>
        <a:lstStyle>
          <a:extLst/>
        </a:lstStyle>
        <a:p>
          <a:endParaRPr lang="en-US"/>
        </a:p>
      </dgm:t>
    </dgm:pt>
    <dgm:pt modelId="{626C0D09-BFC6-4CE1-B7D1-362C534ADE8D}" type="pres">
      <dgm:prSet presAssocID="{1D5437B4-AE63-4725-B3BF-757CE9D3B51A}" presName="horzTwo" presStyleCnt="0"/>
      <dgm:spPr/>
      <dgm:t>
        <a:bodyPr/>
        <a:lstStyle>
          <a:extLst/>
        </a:lstStyle>
        <a:p>
          <a:endParaRPr lang="en-US"/>
        </a:p>
      </dgm:t>
    </dgm:pt>
    <dgm:pt modelId="{446599AB-B680-4B28-82B7-0593C47118C8}" type="pres">
      <dgm:prSet presAssocID="{77151872-762C-4E0C-84E2-38FC583BA821}" presName="sibSpaceTwo" presStyleCnt="0"/>
      <dgm:spPr/>
      <dgm:t>
        <a:bodyPr/>
        <a:lstStyle>
          <a:extLst/>
        </a:lstStyle>
        <a:p>
          <a:endParaRPr lang="en-US"/>
        </a:p>
      </dgm:t>
    </dgm:pt>
    <dgm:pt modelId="{65C5EE98-B3C9-4E5C-8CBF-883A24D98EC7}" type="pres">
      <dgm:prSet presAssocID="{F4DD7773-E0F0-4CA0-AE12-39FE24E2D38B}" presName="vertTwo" presStyleCnt="0"/>
      <dgm:spPr/>
      <dgm:t>
        <a:bodyPr/>
        <a:lstStyle>
          <a:extLst/>
        </a:lstStyle>
        <a:p>
          <a:endParaRPr lang="en-US"/>
        </a:p>
      </dgm:t>
    </dgm:pt>
    <dgm:pt modelId="{5C53023D-DA3B-429C-A637-D4C76DD550B7}" type="pres">
      <dgm:prSet presAssocID="{F4DD7773-E0F0-4CA0-AE12-39FE24E2D38B}" presName="txTwo" presStyleLbl="node2" presStyleIdx="2" presStyleCnt="4">
        <dgm:presLayoutVars>
          <dgm:chPref val="3"/>
        </dgm:presLayoutVars>
      </dgm:prSet>
      <dgm:spPr/>
      <dgm:t>
        <a:bodyPr/>
        <a:lstStyle>
          <a:extLst/>
        </a:lstStyle>
        <a:p>
          <a:endParaRPr lang="en-US"/>
        </a:p>
      </dgm:t>
    </dgm:pt>
    <dgm:pt modelId="{8D10DD1F-A51D-4898-B8C6-0BEA1FF0195A}" type="pres">
      <dgm:prSet presAssocID="{F4DD7773-E0F0-4CA0-AE12-39FE24E2D38B}" presName="parTransTwo" presStyleCnt="0"/>
      <dgm:spPr/>
      <dgm:t>
        <a:bodyPr/>
        <a:lstStyle>
          <a:extLst/>
        </a:lstStyle>
        <a:p>
          <a:endParaRPr lang="en-US"/>
        </a:p>
      </dgm:t>
    </dgm:pt>
    <dgm:pt modelId="{58BE194D-6F64-4005-9BF5-B80B19E05BEF}" type="pres">
      <dgm:prSet presAssocID="{F4DD7773-E0F0-4CA0-AE12-39FE24E2D38B}" presName="horzTwo" presStyleCnt="0"/>
      <dgm:spPr/>
      <dgm:t>
        <a:bodyPr/>
        <a:lstStyle>
          <a:extLst/>
        </a:lstStyle>
        <a:p>
          <a:endParaRPr lang="en-US"/>
        </a:p>
      </dgm:t>
    </dgm:pt>
    <dgm:pt modelId="{D7003DC4-A656-4909-B2FF-FAA6419ACEC7}" type="pres">
      <dgm:prSet presAssocID="{BDF0DF6A-C77C-48ED-8BA1-44B4EE5AE580}" presName="sibSpaceTwo" presStyleCnt="0"/>
      <dgm:spPr/>
      <dgm:t>
        <a:bodyPr/>
        <a:lstStyle>
          <a:extLst/>
        </a:lstStyle>
        <a:p>
          <a:endParaRPr lang="en-US"/>
        </a:p>
      </dgm:t>
    </dgm:pt>
    <dgm:pt modelId="{12A9463C-744C-4DE4-8E88-C6444D940494}" type="pres">
      <dgm:prSet presAssocID="{E7099059-3858-4031-AA26-70F1AE740B29}" presName="vertTwo" presStyleCnt="0"/>
      <dgm:spPr/>
      <dgm:t>
        <a:bodyPr/>
        <a:lstStyle>
          <a:extLst/>
        </a:lstStyle>
        <a:p>
          <a:endParaRPr lang="en-US"/>
        </a:p>
      </dgm:t>
    </dgm:pt>
    <dgm:pt modelId="{71888359-F0DC-489E-B35A-9F5289C4BFFD}" type="pres">
      <dgm:prSet presAssocID="{E7099059-3858-4031-AA26-70F1AE740B29}" presName="txTwo" presStyleLbl="node2" presStyleIdx="3" presStyleCnt="4">
        <dgm:presLayoutVars>
          <dgm:chPref val="3"/>
        </dgm:presLayoutVars>
      </dgm:prSet>
      <dgm:spPr/>
      <dgm:t>
        <a:bodyPr/>
        <a:lstStyle>
          <a:extLst/>
        </a:lstStyle>
        <a:p>
          <a:endParaRPr lang="en-US"/>
        </a:p>
      </dgm:t>
    </dgm:pt>
    <dgm:pt modelId="{4D76A402-D8DD-43C1-A7CD-A27840BCC8B9}" type="pres">
      <dgm:prSet presAssocID="{E7099059-3858-4031-AA26-70F1AE740B29}" presName="parTransTwo" presStyleCnt="0"/>
      <dgm:spPr/>
      <dgm:t>
        <a:bodyPr/>
        <a:lstStyle>
          <a:extLst/>
        </a:lstStyle>
        <a:p>
          <a:endParaRPr lang="en-US"/>
        </a:p>
      </dgm:t>
    </dgm:pt>
    <dgm:pt modelId="{856176A2-0199-4FA6-AC46-6B8D767AB282}" type="pres">
      <dgm:prSet presAssocID="{E7099059-3858-4031-AA26-70F1AE740B29}" presName="horzTwo" presStyleCnt="0"/>
      <dgm:spPr/>
      <dgm:t>
        <a:bodyPr/>
        <a:lstStyle>
          <a:extLst/>
        </a:lstStyle>
        <a:p>
          <a:endParaRPr lang="en-US"/>
        </a:p>
      </dgm:t>
    </dgm:pt>
  </dgm:ptLst>
  <dgm:cxnLst>
    <dgm:cxn modelId="{77ECA4F6-222A-4392-9631-810129090796}" type="presOf" srcId="{F158A836-9807-4BB5-96D7-55AAE48F5E54}" destId="{65D17466-8AE6-4EF6-80A3-4A2D022A1AF2}" srcOrd="0" destOrd="0" presId="urn:microsoft.com/office/officeart/2005/8/layout/hierarchy4#2"/>
    <dgm:cxn modelId="{7DADF4A3-01CF-44AB-B22D-12966F7A757F}" type="presOf" srcId="{E7099059-3858-4031-AA26-70F1AE740B29}" destId="{71888359-F0DC-489E-B35A-9F5289C4BFFD}" srcOrd="0" destOrd="0" presId="urn:microsoft.com/office/officeart/2005/8/layout/hierarchy4#2"/>
    <dgm:cxn modelId="{71F9C174-A9A7-4C4B-82AD-F0A584F94B69}" srcId="{F9A846BA-06FB-46AF-80ED-5EA0073A08FA}" destId="{F4DD7773-E0F0-4CA0-AE12-39FE24E2D38B}" srcOrd="2" destOrd="0" parTransId="{5EB1A185-9242-4C2E-BC90-611B22CE7796}" sibTransId="{BDF0DF6A-C77C-48ED-8BA1-44B4EE5AE580}"/>
    <dgm:cxn modelId="{29E6389A-95A4-4601-AAE6-0D1F2035B251}" type="presOf" srcId="{105D35E0-9A5D-4EB8-8A48-4ED52D2D6EAC}" destId="{31F49077-DBE9-44A1-A1DC-E5B1FCF7A0AB}" srcOrd="0" destOrd="0" presId="urn:microsoft.com/office/officeart/2005/8/layout/hierarchy4#2"/>
    <dgm:cxn modelId="{4CF0A864-B5D8-42BA-9101-F66B8F6945DD}" type="presOf" srcId="{1D5437B4-AE63-4725-B3BF-757CE9D3B51A}" destId="{D1C32F7D-B459-45E7-8599-1C37444288A4}" srcOrd="0" destOrd="0" presId="urn:microsoft.com/office/officeart/2005/8/layout/hierarchy4#2"/>
    <dgm:cxn modelId="{E0A59ECF-A5D6-4165-81D6-37160CDE59E0}" srcId="{105D35E0-9A5D-4EB8-8A48-4ED52D2D6EAC}" destId="{F9A846BA-06FB-46AF-80ED-5EA0073A08FA}" srcOrd="0" destOrd="0" parTransId="{867140E2-327F-4343-AA77-39B40F758E20}" sibTransId="{D054D334-137E-4116-BF8C-3B5A64D95A38}"/>
    <dgm:cxn modelId="{5DEF2495-9985-44C6-8EDA-3F14AE904248}" srcId="{F9A846BA-06FB-46AF-80ED-5EA0073A08FA}" destId="{F158A836-9807-4BB5-96D7-55AAE48F5E54}" srcOrd="0" destOrd="0" parTransId="{558C0938-D0E9-4B08-AF25-06F808A3FD1D}" sibTransId="{641FD4FB-DEB5-4BAD-8DE6-FF7449A706FD}"/>
    <dgm:cxn modelId="{C6BE03DB-B2D6-41F0-AD77-FF31B62F1DBE}" srcId="{F9A846BA-06FB-46AF-80ED-5EA0073A08FA}" destId="{E7099059-3858-4031-AA26-70F1AE740B29}" srcOrd="3" destOrd="0" parTransId="{2AD9F856-1FCF-4306-9F3B-5565B9795A99}" sibTransId="{05C988DA-E2F2-414D-AFF5-AF61883FBE3F}"/>
    <dgm:cxn modelId="{1890C31B-6C5A-492A-B02D-6A7C8BDE111A}" srcId="{F9A846BA-06FB-46AF-80ED-5EA0073A08FA}" destId="{1D5437B4-AE63-4725-B3BF-757CE9D3B51A}" srcOrd="1" destOrd="0" parTransId="{EE3EA5B9-D085-48DC-A4C9-23E6FD27D486}" sibTransId="{77151872-762C-4E0C-84E2-38FC583BA821}"/>
    <dgm:cxn modelId="{180DAC74-716C-4B91-927A-EB59F07C3D47}" type="presOf" srcId="{F9A846BA-06FB-46AF-80ED-5EA0073A08FA}" destId="{C09C4BAB-D6A7-468D-B07E-BB5310B681B1}" srcOrd="0" destOrd="0" presId="urn:microsoft.com/office/officeart/2005/8/layout/hierarchy4#2"/>
    <dgm:cxn modelId="{F0D93C89-B981-4EC7-A158-B41F12973EF1}" type="presOf" srcId="{F4DD7773-E0F0-4CA0-AE12-39FE24E2D38B}" destId="{5C53023D-DA3B-429C-A637-D4C76DD550B7}" srcOrd="0" destOrd="0" presId="urn:microsoft.com/office/officeart/2005/8/layout/hierarchy4#2"/>
    <dgm:cxn modelId="{6E5FF87A-EF21-4C6F-973C-4194F1A84FC1}" type="presParOf" srcId="{31F49077-DBE9-44A1-A1DC-E5B1FCF7A0AB}" destId="{C18E4812-C36C-4299-A23F-F302133DE763}" srcOrd="0" destOrd="0" presId="urn:microsoft.com/office/officeart/2005/8/layout/hierarchy4#2"/>
    <dgm:cxn modelId="{9FF011B4-BE67-4925-835E-2F8D1C1ED733}" type="presParOf" srcId="{C18E4812-C36C-4299-A23F-F302133DE763}" destId="{C09C4BAB-D6A7-468D-B07E-BB5310B681B1}" srcOrd="0" destOrd="0" presId="urn:microsoft.com/office/officeart/2005/8/layout/hierarchy4#2"/>
    <dgm:cxn modelId="{AC0D0812-CB6B-4A67-B4E7-D96496C7D9CC}" type="presParOf" srcId="{C18E4812-C36C-4299-A23F-F302133DE763}" destId="{18A19349-6365-47F8-835F-0C81437E72A0}" srcOrd="1" destOrd="0" presId="urn:microsoft.com/office/officeart/2005/8/layout/hierarchy4#2"/>
    <dgm:cxn modelId="{C0BA2F4A-470D-4EFC-9780-18BE46D59070}" type="presParOf" srcId="{C18E4812-C36C-4299-A23F-F302133DE763}" destId="{C5AC6143-59D1-4B00-BB54-9411E2A2B7A8}" srcOrd="2" destOrd="0" presId="urn:microsoft.com/office/officeart/2005/8/layout/hierarchy4#2"/>
    <dgm:cxn modelId="{6ED225B3-B8BE-45E7-80BE-93729EED8A23}" type="presParOf" srcId="{C5AC6143-59D1-4B00-BB54-9411E2A2B7A8}" destId="{4A9763C1-EDA1-45C9-8C0D-0D8BCFBFE4CE}" srcOrd="0" destOrd="0" presId="urn:microsoft.com/office/officeart/2005/8/layout/hierarchy4#2"/>
    <dgm:cxn modelId="{450595F5-D4DC-4058-B727-CD0E3956EDAC}" type="presParOf" srcId="{4A9763C1-EDA1-45C9-8C0D-0D8BCFBFE4CE}" destId="{65D17466-8AE6-4EF6-80A3-4A2D022A1AF2}" srcOrd="0" destOrd="0" presId="urn:microsoft.com/office/officeart/2005/8/layout/hierarchy4#2"/>
    <dgm:cxn modelId="{38CD89B1-83FF-4663-A14A-2A4C52E5B64D}" type="presParOf" srcId="{4A9763C1-EDA1-45C9-8C0D-0D8BCFBFE4CE}" destId="{43B90D46-2F30-46ED-8AD5-00925FB7223A}" srcOrd="1" destOrd="0" presId="urn:microsoft.com/office/officeart/2005/8/layout/hierarchy4#2"/>
    <dgm:cxn modelId="{27B99D7E-4548-4DEB-909F-344F804FC9D8}" type="presParOf" srcId="{4A9763C1-EDA1-45C9-8C0D-0D8BCFBFE4CE}" destId="{5265AFDA-E228-4DDC-9FDB-99B5739E8799}" srcOrd="2" destOrd="0" presId="urn:microsoft.com/office/officeart/2005/8/layout/hierarchy4#2"/>
    <dgm:cxn modelId="{EF38F944-8C9F-4954-BB72-7F867490F0B3}" type="presParOf" srcId="{C5AC6143-59D1-4B00-BB54-9411E2A2B7A8}" destId="{34141CC7-894D-4C91-ABB5-790C952BBCF1}" srcOrd="1" destOrd="0" presId="urn:microsoft.com/office/officeart/2005/8/layout/hierarchy4#2"/>
    <dgm:cxn modelId="{3784D0A2-8710-4959-AA26-D018E401D58C}" type="presParOf" srcId="{C5AC6143-59D1-4B00-BB54-9411E2A2B7A8}" destId="{4DBD85E0-526A-433E-AA20-844244992F90}" srcOrd="2" destOrd="0" presId="urn:microsoft.com/office/officeart/2005/8/layout/hierarchy4#2"/>
    <dgm:cxn modelId="{AE638A02-8094-4149-9179-1045F88C748E}" type="presParOf" srcId="{4DBD85E0-526A-433E-AA20-844244992F90}" destId="{D1C32F7D-B459-45E7-8599-1C37444288A4}" srcOrd="0" destOrd="0" presId="urn:microsoft.com/office/officeart/2005/8/layout/hierarchy4#2"/>
    <dgm:cxn modelId="{20A13AAD-F9A6-4E8B-ADB9-CCBB6E16B5C7}" type="presParOf" srcId="{4DBD85E0-526A-433E-AA20-844244992F90}" destId="{5D2D5C49-3FCA-409B-A2C5-D92FC98F2CAA}" srcOrd="1" destOrd="0" presId="urn:microsoft.com/office/officeart/2005/8/layout/hierarchy4#2"/>
    <dgm:cxn modelId="{EAA06C8F-EDE7-4BFB-87A2-5961BDD3F696}" type="presParOf" srcId="{4DBD85E0-526A-433E-AA20-844244992F90}" destId="{626C0D09-BFC6-4CE1-B7D1-362C534ADE8D}" srcOrd="2" destOrd="0" presId="urn:microsoft.com/office/officeart/2005/8/layout/hierarchy4#2"/>
    <dgm:cxn modelId="{F9115974-EE6D-4AC2-BD32-6C93ED3418E5}" type="presParOf" srcId="{C5AC6143-59D1-4B00-BB54-9411E2A2B7A8}" destId="{446599AB-B680-4B28-82B7-0593C47118C8}" srcOrd="3" destOrd="0" presId="urn:microsoft.com/office/officeart/2005/8/layout/hierarchy4#2"/>
    <dgm:cxn modelId="{53233DDF-6171-4BBA-8DFF-16F34E3716C7}" type="presParOf" srcId="{C5AC6143-59D1-4B00-BB54-9411E2A2B7A8}" destId="{65C5EE98-B3C9-4E5C-8CBF-883A24D98EC7}" srcOrd="4" destOrd="0" presId="urn:microsoft.com/office/officeart/2005/8/layout/hierarchy4#2"/>
    <dgm:cxn modelId="{F0EDF3FA-A321-4EF3-BAAD-134579E2D43A}" type="presParOf" srcId="{65C5EE98-B3C9-4E5C-8CBF-883A24D98EC7}" destId="{5C53023D-DA3B-429C-A637-D4C76DD550B7}" srcOrd="0" destOrd="0" presId="urn:microsoft.com/office/officeart/2005/8/layout/hierarchy4#2"/>
    <dgm:cxn modelId="{D05A455C-0951-42B1-89C0-E453166528D3}" type="presParOf" srcId="{65C5EE98-B3C9-4E5C-8CBF-883A24D98EC7}" destId="{8D10DD1F-A51D-4898-B8C6-0BEA1FF0195A}" srcOrd="1" destOrd="0" presId="urn:microsoft.com/office/officeart/2005/8/layout/hierarchy4#2"/>
    <dgm:cxn modelId="{E03824CE-8E66-4F15-AA15-BDF9F25A9865}" type="presParOf" srcId="{65C5EE98-B3C9-4E5C-8CBF-883A24D98EC7}" destId="{58BE194D-6F64-4005-9BF5-B80B19E05BEF}" srcOrd="2" destOrd="0" presId="urn:microsoft.com/office/officeart/2005/8/layout/hierarchy4#2"/>
    <dgm:cxn modelId="{D40EB434-6C38-4AA0-9B40-BA305AE0C07C}" type="presParOf" srcId="{C5AC6143-59D1-4B00-BB54-9411E2A2B7A8}" destId="{D7003DC4-A656-4909-B2FF-FAA6419ACEC7}" srcOrd="5" destOrd="0" presId="urn:microsoft.com/office/officeart/2005/8/layout/hierarchy4#2"/>
    <dgm:cxn modelId="{A80C1538-E05C-41DA-B046-76ABDC68A714}" type="presParOf" srcId="{C5AC6143-59D1-4B00-BB54-9411E2A2B7A8}" destId="{12A9463C-744C-4DE4-8E88-C6444D940494}" srcOrd="6" destOrd="0" presId="urn:microsoft.com/office/officeart/2005/8/layout/hierarchy4#2"/>
    <dgm:cxn modelId="{8BE0C5ED-7405-4FAC-BB29-761F084712C1}" type="presParOf" srcId="{12A9463C-744C-4DE4-8E88-C6444D940494}" destId="{71888359-F0DC-489E-B35A-9F5289C4BFFD}" srcOrd="0" destOrd="0" presId="urn:microsoft.com/office/officeart/2005/8/layout/hierarchy4#2"/>
    <dgm:cxn modelId="{3C14A752-CB66-4049-A241-F473D96D64BF}" type="presParOf" srcId="{12A9463C-744C-4DE4-8E88-C6444D940494}" destId="{4D76A402-D8DD-43C1-A7CD-A27840BCC8B9}" srcOrd="1" destOrd="0" presId="urn:microsoft.com/office/officeart/2005/8/layout/hierarchy4#2"/>
    <dgm:cxn modelId="{C4C5EB46-2279-4376-A887-D1CF26B156B2}" type="presParOf" srcId="{12A9463C-744C-4DE4-8E88-C6444D940494}" destId="{856176A2-0199-4FA6-AC46-6B8D767AB282}" srcOrd="2" destOrd="0" presId="urn:microsoft.com/office/officeart/2005/8/layout/hierarchy4#2"/>
  </dgm:cxnLst>
  <dgm:bg/>
  <dgm:whole/>
</dgm:dataModel>
</file>

<file path=ppt/diagrams/data9.xml><?xml version="1.0" encoding="utf-8"?>
<dgm:dataModel xmlns:dgm="http://schemas.openxmlformats.org/drawingml/2006/diagram" xmlns:a="http://schemas.openxmlformats.org/drawingml/2006/main">
  <dgm:ptLst>
    <dgm:pt modelId="{105D35E0-9A5D-4EB8-8A48-4ED52D2D6EAC}" type="doc">
      <dgm:prSet loTypeId="urn:microsoft.com/office/officeart/2005/8/layout/matrix1#1" loCatId="matrix" qsTypeId="urn:microsoft.com/office/officeart/2005/8/quickstyle/3d6#1" qsCatId="3D" csTypeId="urn:microsoft.com/office/officeart/2005/8/colors/colorful1" csCatId="colorful" phldr="1"/>
      <dgm:spPr/>
      <dgm:t>
        <a:bodyPr/>
        <a:lstStyle>
          <a:extLst/>
        </a:lstStyle>
        <a:p>
          <a:endParaRPr lang="en-US"/>
        </a:p>
      </dgm:t>
    </dgm:pt>
    <dgm:pt modelId="{F9A846BA-06FB-46AF-80ED-5EA0073A08FA}">
      <dgm:prSet phldrT="[Text]"/>
      <dgm:spPr/>
      <dgm:t>
        <a:bodyPr/>
        <a:lstStyle>
          <a:extLst/>
        </a:lstStyle>
        <a:p>
          <a:r>
            <a:rPr lang="en-US" dirty="0" smtClean="0"/>
            <a:t>Business Process</a:t>
          </a:r>
          <a:endParaRPr lang="en-US" dirty="0"/>
        </a:p>
      </dgm:t>
    </dgm:pt>
    <dgm:pt modelId="{867140E2-327F-4343-AA77-39B40F758E20}" type="parTrans" cxnId="{E0A59ECF-A5D6-4165-81D6-37160CDE59E0}">
      <dgm:prSet/>
      <dgm:spPr/>
      <dgm:t>
        <a:bodyPr/>
        <a:lstStyle>
          <a:extLst/>
        </a:lstStyle>
        <a:p>
          <a:endParaRPr lang="en-US"/>
        </a:p>
      </dgm:t>
    </dgm:pt>
    <dgm:pt modelId="{D054D334-137E-4116-BF8C-3B5A64D95A38}" type="sibTrans" cxnId="{E0A59ECF-A5D6-4165-81D6-37160CDE59E0}">
      <dgm:prSet/>
      <dgm:spPr/>
      <dgm:t>
        <a:bodyPr/>
        <a:lstStyle>
          <a:extLst/>
        </a:lstStyle>
        <a:p>
          <a:endParaRPr lang="en-US"/>
        </a:p>
      </dgm:t>
    </dgm:pt>
    <dgm:pt modelId="{F158A836-9807-4BB5-96D7-55AAE48F5E54}">
      <dgm:prSet phldrT="[Text]"/>
      <dgm:spPr/>
      <dgm:t>
        <a:bodyPr/>
        <a:lstStyle>
          <a:extLst/>
        </a:lstStyle>
        <a:p>
          <a:r>
            <a:rPr lang="en-US" dirty="0" smtClean="0"/>
            <a:t>Operate</a:t>
          </a:r>
          <a:endParaRPr lang="en-US" dirty="0"/>
        </a:p>
      </dgm:t>
    </dgm:pt>
    <dgm:pt modelId="{558C0938-D0E9-4B08-AF25-06F808A3FD1D}" type="parTrans" cxnId="{5DEF2495-9985-44C6-8EDA-3F14AE904248}">
      <dgm:prSet/>
      <dgm:spPr/>
      <dgm:t>
        <a:bodyPr/>
        <a:lstStyle>
          <a:extLst/>
        </a:lstStyle>
        <a:p>
          <a:endParaRPr lang="en-US"/>
        </a:p>
      </dgm:t>
    </dgm:pt>
    <dgm:pt modelId="{641FD4FB-DEB5-4BAD-8DE6-FF7449A706FD}" type="sibTrans" cxnId="{5DEF2495-9985-44C6-8EDA-3F14AE904248}">
      <dgm:prSet/>
      <dgm:spPr/>
      <dgm:t>
        <a:bodyPr/>
        <a:lstStyle>
          <a:extLst/>
        </a:lstStyle>
        <a:p>
          <a:endParaRPr lang="en-US"/>
        </a:p>
      </dgm:t>
    </dgm:pt>
    <dgm:pt modelId="{1D5437B4-AE63-4725-B3BF-757CE9D3B51A}">
      <dgm:prSet phldrT="[Text]"/>
      <dgm:spPr/>
      <dgm:t>
        <a:bodyPr/>
        <a:lstStyle>
          <a:extLst/>
        </a:lstStyle>
        <a:p>
          <a:r>
            <a:rPr lang="en-US" dirty="0" smtClean="0"/>
            <a:t>Support</a:t>
          </a:r>
          <a:endParaRPr lang="en-US" dirty="0"/>
        </a:p>
      </dgm:t>
    </dgm:pt>
    <dgm:pt modelId="{EE3EA5B9-D085-48DC-A4C9-23E6FD27D486}" type="parTrans" cxnId="{1890C31B-6C5A-492A-B02D-6A7C8BDE111A}">
      <dgm:prSet/>
      <dgm:spPr/>
      <dgm:t>
        <a:bodyPr/>
        <a:lstStyle>
          <a:extLst/>
        </a:lstStyle>
        <a:p>
          <a:endParaRPr lang="en-US"/>
        </a:p>
      </dgm:t>
    </dgm:pt>
    <dgm:pt modelId="{77151872-762C-4E0C-84E2-38FC583BA821}" type="sibTrans" cxnId="{1890C31B-6C5A-492A-B02D-6A7C8BDE111A}">
      <dgm:prSet/>
      <dgm:spPr/>
      <dgm:t>
        <a:bodyPr/>
        <a:lstStyle>
          <a:extLst/>
        </a:lstStyle>
        <a:p>
          <a:endParaRPr lang="en-US"/>
        </a:p>
      </dgm:t>
    </dgm:pt>
    <dgm:pt modelId="{F4DD7773-E0F0-4CA0-AE12-39FE24E2D38B}">
      <dgm:prSet phldrT="[Text]"/>
      <dgm:spPr/>
      <dgm:t>
        <a:bodyPr/>
        <a:lstStyle>
          <a:extLst/>
        </a:lstStyle>
        <a:p>
          <a:r>
            <a:rPr lang="en-US" dirty="0" smtClean="0"/>
            <a:t>Optimize</a:t>
          </a:r>
          <a:endParaRPr lang="en-US" dirty="0"/>
        </a:p>
      </dgm:t>
    </dgm:pt>
    <dgm:pt modelId="{5EB1A185-9242-4C2E-BC90-611B22CE7796}" type="parTrans" cxnId="{71F9C174-A9A7-4C4B-82AD-F0A584F94B69}">
      <dgm:prSet/>
      <dgm:spPr/>
      <dgm:t>
        <a:bodyPr/>
        <a:lstStyle>
          <a:extLst/>
        </a:lstStyle>
        <a:p>
          <a:endParaRPr lang="en-US"/>
        </a:p>
      </dgm:t>
    </dgm:pt>
    <dgm:pt modelId="{BDF0DF6A-C77C-48ED-8BA1-44B4EE5AE580}" type="sibTrans" cxnId="{71F9C174-A9A7-4C4B-82AD-F0A584F94B69}">
      <dgm:prSet/>
      <dgm:spPr/>
      <dgm:t>
        <a:bodyPr/>
        <a:lstStyle>
          <a:extLst/>
        </a:lstStyle>
        <a:p>
          <a:endParaRPr lang="en-US"/>
        </a:p>
      </dgm:t>
    </dgm:pt>
    <dgm:pt modelId="{E7099059-3858-4031-AA26-70F1AE740B29}">
      <dgm:prSet phldrT="[Text]"/>
      <dgm:spPr/>
      <dgm:t>
        <a:bodyPr/>
        <a:lstStyle>
          <a:extLst/>
        </a:lstStyle>
        <a:p>
          <a:r>
            <a:rPr lang="en-US" dirty="0" smtClean="0"/>
            <a:t>Change</a:t>
          </a:r>
          <a:endParaRPr lang="en-US" dirty="0"/>
        </a:p>
      </dgm:t>
    </dgm:pt>
    <dgm:pt modelId="{2AD9F856-1FCF-4306-9F3B-5565B9795A99}" type="parTrans" cxnId="{C6BE03DB-B2D6-41F0-AD77-FF31B62F1DBE}">
      <dgm:prSet/>
      <dgm:spPr/>
      <dgm:t>
        <a:bodyPr/>
        <a:lstStyle>
          <a:extLst/>
        </a:lstStyle>
        <a:p>
          <a:endParaRPr lang="en-US"/>
        </a:p>
      </dgm:t>
    </dgm:pt>
    <dgm:pt modelId="{05C988DA-E2F2-414D-AFF5-AF61883FBE3F}" type="sibTrans" cxnId="{C6BE03DB-B2D6-41F0-AD77-FF31B62F1DBE}">
      <dgm:prSet/>
      <dgm:spPr/>
      <dgm:t>
        <a:bodyPr/>
        <a:lstStyle>
          <a:extLst/>
        </a:lstStyle>
        <a:p>
          <a:endParaRPr lang="en-US"/>
        </a:p>
      </dgm:t>
    </dgm:pt>
    <dgm:pt modelId="{BFC31097-458E-4F60-9C82-108FD60BDAB0}" type="pres">
      <dgm:prSet presAssocID="{105D35E0-9A5D-4EB8-8A48-4ED52D2D6EAC}" presName="Name0" presStyleCnt="0">
        <dgm:presLayoutVars>
          <dgm:chMax val="1"/>
          <dgm:dir/>
          <dgm:animLvl val="ctr"/>
          <dgm:resizeHandles val="exact"/>
        </dgm:presLayoutVars>
      </dgm:prSet>
      <dgm:spPr/>
      <dgm:t>
        <a:bodyPr/>
        <a:lstStyle>
          <a:extLst/>
        </a:lstStyle>
        <a:p>
          <a:endParaRPr lang="en-US"/>
        </a:p>
      </dgm:t>
    </dgm:pt>
    <dgm:pt modelId="{1221CBED-D293-43F5-BC03-AAC365EA0A4C}" type="pres">
      <dgm:prSet presAssocID="{105D35E0-9A5D-4EB8-8A48-4ED52D2D6EAC}" presName="matrix" presStyleCnt="0"/>
      <dgm:spPr/>
      <dgm:t>
        <a:bodyPr/>
        <a:lstStyle>
          <a:extLst/>
        </a:lstStyle>
        <a:p>
          <a:endParaRPr lang="en-US"/>
        </a:p>
      </dgm:t>
    </dgm:pt>
    <dgm:pt modelId="{FFB9287B-8E97-4F8F-B24C-D9F2A4B775E7}" type="pres">
      <dgm:prSet presAssocID="{105D35E0-9A5D-4EB8-8A48-4ED52D2D6EAC}" presName="tile1" presStyleLbl="node1" presStyleIdx="0" presStyleCnt="4"/>
      <dgm:spPr/>
      <dgm:t>
        <a:bodyPr/>
        <a:lstStyle>
          <a:extLst/>
        </a:lstStyle>
        <a:p>
          <a:endParaRPr lang="en-US"/>
        </a:p>
      </dgm:t>
    </dgm:pt>
    <dgm:pt modelId="{19A5FE15-19D2-4AF0-857B-79ACE9A0464C}" type="pres">
      <dgm:prSet presAssocID="{105D35E0-9A5D-4EB8-8A48-4ED52D2D6EAC}" presName="tile1text" presStyleLbl="node1" presStyleIdx="0" presStyleCnt="4">
        <dgm:presLayoutVars>
          <dgm:chMax val="0"/>
          <dgm:chPref val="0"/>
          <dgm:bulletEnabled val="1"/>
        </dgm:presLayoutVars>
      </dgm:prSet>
      <dgm:spPr/>
      <dgm:t>
        <a:bodyPr/>
        <a:lstStyle>
          <a:extLst/>
        </a:lstStyle>
        <a:p>
          <a:endParaRPr lang="en-US"/>
        </a:p>
      </dgm:t>
    </dgm:pt>
    <dgm:pt modelId="{A1B2E022-D947-4A36-9425-E70251C9DC27}" type="pres">
      <dgm:prSet presAssocID="{105D35E0-9A5D-4EB8-8A48-4ED52D2D6EAC}" presName="tile2" presStyleLbl="node1" presStyleIdx="1" presStyleCnt="4"/>
      <dgm:spPr/>
      <dgm:t>
        <a:bodyPr/>
        <a:lstStyle>
          <a:extLst/>
        </a:lstStyle>
        <a:p>
          <a:endParaRPr lang="en-US"/>
        </a:p>
      </dgm:t>
    </dgm:pt>
    <dgm:pt modelId="{9F35149E-0314-4C0F-BF5A-644C750C05EB}" type="pres">
      <dgm:prSet presAssocID="{105D35E0-9A5D-4EB8-8A48-4ED52D2D6EAC}" presName="tile2text" presStyleLbl="node1" presStyleIdx="1" presStyleCnt="4">
        <dgm:presLayoutVars>
          <dgm:chMax val="0"/>
          <dgm:chPref val="0"/>
          <dgm:bulletEnabled val="1"/>
        </dgm:presLayoutVars>
      </dgm:prSet>
      <dgm:spPr/>
      <dgm:t>
        <a:bodyPr/>
        <a:lstStyle>
          <a:extLst/>
        </a:lstStyle>
        <a:p>
          <a:endParaRPr lang="en-US"/>
        </a:p>
      </dgm:t>
    </dgm:pt>
    <dgm:pt modelId="{906459C7-473F-4025-96D9-132B0F109E5D}" type="pres">
      <dgm:prSet presAssocID="{105D35E0-9A5D-4EB8-8A48-4ED52D2D6EAC}" presName="tile3" presStyleLbl="node1" presStyleIdx="2" presStyleCnt="4"/>
      <dgm:spPr/>
      <dgm:t>
        <a:bodyPr/>
        <a:lstStyle>
          <a:extLst/>
        </a:lstStyle>
        <a:p>
          <a:endParaRPr lang="en-US"/>
        </a:p>
      </dgm:t>
    </dgm:pt>
    <dgm:pt modelId="{A41ED008-30D3-4CD3-B843-9A1634C34588}" type="pres">
      <dgm:prSet presAssocID="{105D35E0-9A5D-4EB8-8A48-4ED52D2D6EAC}" presName="tile3text" presStyleLbl="node1" presStyleIdx="2" presStyleCnt="4">
        <dgm:presLayoutVars>
          <dgm:chMax val="0"/>
          <dgm:chPref val="0"/>
          <dgm:bulletEnabled val="1"/>
        </dgm:presLayoutVars>
      </dgm:prSet>
      <dgm:spPr/>
      <dgm:t>
        <a:bodyPr/>
        <a:lstStyle>
          <a:extLst/>
        </a:lstStyle>
        <a:p>
          <a:endParaRPr lang="en-US"/>
        </a:p>
      </dgm:t>
    </dgm:pt>
    <dgm:pt modelId="{F013E633-9EB5-4600-B43A-0DAC78F0D6C6}" type="pres">
      <dgm:prSet presAssocID="{105D35E0-9A5D-4EB8-8A48-4ED52D2D6EAC}" presName="tile4" presStyleLbl="node1" presStyleIdx="3" presStyleCnt="4"/>
      <dgm:spPr/>
      <dgm:t>
        <a:bodyPr/>
        <a:lstStyle>
          <a:extLst/>
        </a:lstStyle>
        <a:p>
          <a:endParaRPr lang="en-US"/>
        </a:p>
      </dgm:t>
    </dgm:pt>
    <dgm:pt modelId="{449187C2-A2EB-4C6F-B55F-00A2FFFAF56A}" type="pres">
      <dgm:prSet presAssocID="{105D35E0-9A5D-4EB8-8A48-4ED52D2D6EAC}" presName="tile4text" presStyleLbl="node1" presStyleIdx="3" presStyleCnt="4">
        <dgm:presLayoutVars>
          <dgm:chMax val="0"/>
          <dgm:chPref val="0"/>
          <dgm:bulletEnabled val="1"/>
        </dgm:presLayoutVars>
      </dgm:prSet>
      <dgm:spPr/>
      <dgm:t>
        <a:bodyPr/>
        <a:lstStyle>
          <a:extLst/>
        </a:lstStyle>
        <a:p>
          <a:endParaRPr lang="en-US"/>
        </a:p>
      </dgm:t>
    </dgm:pt>
    <dgm:pt modelId="{DD53D959-CC82-417F-9E8B-65A2DCA788A7}" type="pres">
      <dgm:prSet presAssocID="{105D35E0-9A5D-4EB8-8A48-4ED52D2D6EAC}" presName="centerTile" presStyleLbl="fgShp" presStyleIdx="0" presStyleCnt="1">
        <dgm:presLayoutVars>
          <dgm:chMax val="0"/>
          <dgm:chPref val="0"/>
        </dgm:presLayoutVars>
      </dgm:prSet>
      <dgm:spPr/>
      <dgm:t>
        <a:bodyPr/>
        <a:lstStyle>
          <a:extLst/>
        </a:lstStyle>
        <a:p>
          <a:endParaRPr lang="en-US"/>
        </a:p>
      </dgm:t>
    </dgm:pt>
  </dgm:ptLst>
  <dgm:cxnLst>
    <dgm:cxn modelId="{AF77403E-134B-4072-8A07-3AA161D93D16}" type="presOf" srcId="{1D5437B4-AE63-4725-B3BF-757CE9D3B51A}" destId="{9F35149E-0314-4C0F-BF5A-644C750C05EB}" srcOrd="1" destOrd="0" presId="urn:microsoft.com/office/officeart/2005/8/layout/matrix1#1"/>
    <dgm:cxn modelId="{E0A59ECF-A5D6-4165-81D6-37160CDE59E0}" srcId="{105D35E0-9A5D-4EB8-8A48-4ED52D2D6EAC}" destId="{F9A846BA-06FB-46AF-80ED-5EA0073A08FA}" srcOrd="0" destOrd="0" parTransId="{867140E2-327F-4343-AA77-39B40F758E20}" sibTransId="{D054D334-137E-4116-BF8C-3B5A64D95A38}"/>
    <dgm:cxn modelId="{1890C31B-6C5A-492A-B02D-6A7C8BDE111A}" srcId="{F9A846BA-06FB-46AF-80ED-5EA0073A08FA}" destId="{1D5437B4-AE63-4725-B3BF-757CE9D3B51A}" srcOrd="1" destOrd="0" parTransId="{EE3EA5B9-D085-48DC-A4C9-23E6FD27D486}" sibTransId="{77151872-762C-4E0C-84E2-38FC583BA821}"/>
    <dgm:cxn modelId="{95FA45D8-B062-44B4-9632-BAAA857ED553}" type="presOf" srcId="{F4DD7773-E0F0-4CA0-AE12-39FE24E2D38B}" destId="{A41ED008-30D3-4CD3-B843-9A1634C34588}" srcOrd="1" destOrd="0" presId="urn:microsoft.com/office/officeart/2005/8/layout/matrix1#1"/>
    <dgm:cxn modelId="{FBFA7310-CCB7-43C6-BC39-41C2241A7627}" type="presOf" srcId="{F158A836-9807-4BB5-96D7-55AAE48F5E54}" destId="{19A5FE15-19D2-4AF0-857B-79ACE9A0464C}" srcOrd="1" destOrd="0" presId="urn:microsoft.com/office/officeart/2005/8/layout/matrix1#1"/>
    <dgm:cxn modelId="{CE5F9CE3-63FA-490F-BF17-8B2A4F1A14F3}" type="presOf" srcId="{F158A836-9807-4BB5-96D7-55AAE48F5E54}" destId="{FFB9287B-8E97-4F8F-B24C-D9F2A4B775E7}" srcOrd="0" destOrd="0" presId="urn:microsoft.com/office/officeart/2005/8/layout/matrix1#1"/>
    <dgm:cxn modelId="{08CBCAE8-0530-4C5B-B96B-A9A9C63BC37C}" type="presOf" srcId="{F4DD7773-E0F0-4CA0-AE12-39FE24E2D38B}" destId="{906459C7-473F-4025-96D9-132B0F109E5D}" srcOrd="0" destOrd="0" presId="urn:microsoft.com/office/officeart/2005/8/layout/matrix1#1"/>
    <dgm:cxn modelId="{71F9C174-A9A7-4C4B-82AD-F0A584F94B69}" srcId="{F9A846BA-06FB-46AF-80ED-5EA0073A08FA}" destId="{F4DD7773-E0F0-4CA0-AE12-39FE24E2D38B}" srcOrd="2" destOrd="0" parTransId="{5EB1A185-9242-4C2E-BC90-611B22CE7796}" sibTransId="{BDF0DF6A-C77C-48ED-8BA1-44B4EE5AE580}"/>
    <dgm:cxn modelId="{C2A4D805-C227-43DD-818F-B54E35B409D8}" type="presOf" srcId="{E7099059-3858-4031-AA26-70F1AE740B29}" destId="{F013E633-9EB5-4600-B43A-0DAC78F0D6C6}" srcOrd="0" destOrd="0" presId="urn:microsoft.com/office/officeart/2005/8/layout/matrix1#1"/>
    <dgm:cxn modelId="{D8EB83E0-041A-4453-A8B2-E27286B1BD55}" type="presOf" srcId="{F9A846BA-06FB-46AF-80ED-5EA0073A08FA}" destId="{DD53D959-CC82-417F-9E8B-65A2DCA788A7}" srcOrd="0" destOrd="0" presId="urn:microsoft.com/office/officeart/2005/8/layout/matrix1#1"/>
    <dgm:cxn modelId="{7542CB58-1A80-4CC1-8BE9-A18581F6B904}" type="presOf" srcId="{E7099059-3858-4031-AA26-70F1AE740B29}" destId="{449187C2-A2EB-4C6F-B55F-00A2FFFAF56A}" srcOrd="1" destOrd="0" presId="urn:microsoft.com/office/officeart/2005/8/layout/matrix1#1"/>
    <dgm:cxn modelId="{D9546191-893B-4447-8618-88876B59D102}" type="presOf" srcId="{105D35E0-9A5D-4EB8-8A48-4ED52D2D6EAC}" destId="{BFC31097-458E-4F60-9C82-108FD60BDAB0}" srcOrd="0" destOrd="0" presId="urn:microsoft.com/office/officeart/2005/8/layout/matrix1#1"/>
    <dgm:cxn modelId="{E4C810F4-02B4-448F-A6BA-8E08A683330E}" type="presOf" srcId="{1D5437B4-AE63-4725-B3BF-757CE9D3B51A}" destId="{A1B2E022-D947-4A36-9425-E70251C9DC27}" srcOrd="0" destOrd="0" presId="urn:microsoft.com/office/officeart/2005/8/layout/matrix1#1"/>
    <dgm:cxn modelId="{C6BE03DB-B2D6-41F0-AD77-FF31B62F1DBE}" srcId="{F9A846BA-06FB-46AF-80ED-5EA0073A08FA}" destId="{E7099059-3858-4031-AA26-70F1AE740B29}" srcOrd="3" destOrd="0" parTransId="{2AD9F856-1FCF-4306-9F3B-5565B9795A99}" sibTransId="{05C988DA-E2F2-414D-AFF5-AF61883FBE3F}"/>
    <dgm:cxn modelId="{5DEF2495-9985-44C6-8EDA-3F14AE904248}" srcId="{F9A846BA-06FB-46AF-80ED-5EA0073A08FA}" destId="{F158A836-9807-4BB5-96D7-55AAE48F5E54}" srcOrd="0" destOrd="0" parTransId="{558C0938-D0E9-4B08-AF25-06F808A3FD1D}" sibTransId="{641FD4FB-DEB5-4BAD-8DE6-FF7449A706FD}"/>
    <dgm:cxn modelId="{6B6CC08B-CB49-4101-A00E-DA6E6F46509E}" type="presParOf" srcId="{BFC31097-458E-4F60-9C82-108FD60BDAB0}" destId="{1221CBED-D293-43F5-BC03-AAC365EA0A4C}" srcOrd="0" destOrd="0" presId="urn:microsoft.com/office/officeart/2005/8/layout/matrix1#1"/>
    <dgm:cxn modelId="{A606817D-D14F-4644-8173-651A771D5530}" type="presParOf" srcId="{1221CBED-D293-43F5-BC03-AAC365EA0A4C}" destId="{FFB9287B-8E97-4F8F-B24C-D9F2A4B775E7}" srcOrd="0" destOrd="0" presId="urn:microsoft.com/office/officeart/2005/8/layout/matrix1#1"/>
    <dgm:cxn modelId="{8E6B6BE1-73C0-4E34-BF69-F3A2A8D5480F}" type="presParOf" srcId="{1221CBED-D293-43F5-BC03-AAC365EA0A4C}" destId="{19A5FE15-19D2-4AF0-857B-79ACE9A0464C}" srcOrd="1" destOrd="0" presId="urn:microsoft.com/office/officeart/2005/8/layout/matrix1#1"/>
    <dgm:cxn modelId="{533B0647-A232-4336-A871-C5045E76D046}" type="presParOf" srcId="{1221CBED-D293-43F5-BC03-AAC365EA0A4C}" destId="{A1B2E022-D947-4A36-9425-E70251C9DC27}" srcOrd="2" destOrd="0" presId="urn:microsoft.com/office/officeart/2005/8/layout/matrix1#1"/>
    <dgm:cxn modelId="{61843673-9C2D-4876-8864-432DFA21BA30}" type="presParOf" srcId="{1221CBED-D293-43F5-BC03-AAC365EA0A4C}" destId="{9F35149E-0314-4C0F-BF5A-644C750C05EB}" srcOrd="3" destOrd="0" presId="urn:microsoft.com/office/officeart/2005/8/layout/matrix1#1"/>
    <dgm:cxn modelId="{5930108E-C76E-4988-8989-48CF53EE5D3A}" type="presParOf" srcId="{1221CBED-D293-43F5-BC03-AAC365EA0A4C}" destId="{906459C7-473F-4025-96D9-132B0F109E5D}" srcOrd="4" destOrd="0" presId="urn:microsoft.com/office/officeart/2005/8/layout/matrix1#1"/>
    <dgm:cxn modelId="{91117979-7E9D-4C65-A0C2-818736C14041}" type="presParOf" srcId="{1221CBED-D293-43F5-BC03-AAC365EA0A4C}" destId="{A41ED008-30D3-4CD3-B843-9A1634C34588}" srcOrd="5" destOrd="0" presId="urn:microsoft.com/office/officeart/2005/8/layout/matrix1#1"/>
    <dgm:cxn modelId="{7151D29F-A02E-4DCA-8489-18AE9ECBD60D}" type="presParOf" srcId="{1221CBED-D293-43F5-BC03-AAC365EA0A4C}" destId="{F013E633-9EB5-4600-B43A-0DAC78F0D6C6}" srcOrd="6" destOrd="0" presId="urn:microsoft.com/office/officeart/2005/8/layout/matrix1#1"/>
    <dgm:cxn modelId="{368D2C04-0C37-4F21-A978-D049F61C888A}" type="presParOf" srcId="{1221CBED-D293-43F5-BC03-AAC365EA0A4C}" destId="{449187C2-A2EB-4C6F-B55F-00A2FFFAF56A}" srcOrd="7" destOrd="0" presId="urn:microsoft.com/office/officeart/2005/8/layout/matrix1#1"/>
    <dgm:cxn modelId="{27F362E3-AD22-4F0E-82E8-B00DDE9248D4}" type="presParOf" srcId="{BFC31097-458E-4F60-9C82-108FD60BDAB0}" destId="{DD53D959-CC82-417F-9E8B-65A2DCA788A7}" srcOrd="1" destOrd="0" presId="urn:microsoft.com/office/officeart/2005/8/layout/matrix1#1"/>
  </dgm:cxnLst>
  <dgm:bg/>
  <dgm:whole/>
</dgm:dataModel>
</file>

<file path=ppt/diagrams/layout1.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2"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3"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4" minVer="12.0">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op="equ"/>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2"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1" minVer="12.0">
  <dgm:title val=""/>
  <dgm:desc val=""/>
  <dgm:catLst>
    <dgm:cat type="cycle" pri="9000"/>
    <dgm:cat type="relationship" pri="21000"/>
  </dgm:catLst>
  <dgm:sampData>
    <dgm:dataModel>
      <dgm:ptLst>
        <dgm:pt modelId="0" type="doc">
          <dgm:prSet phldr="1"/>
        </dgm:pt>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des" forName="oneNode" refType="primFontSz" refFor="ch" refForName="centerShape" op="lte" fact="0.95"/>
              <dgm:constr type="diam" for="ch" forName="singleconn" refType="diam"/>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forName="sibTrans" refType="diam"/>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100"/>
              <dgm:constr type="primFontSz" for="des" forName="oneNode" refType="primFontSz" refFor="ch" refForName="centerShape" fact="0.95"/>
              <dgm:constr type="primFontSz" for="ch" forName="oneNode" refType="primFontSz" refFor="ch" refForName="centerShape" op="lte" fact="0.95"/>
              <dgm:constr type="diam" for="ch" forName="singleconn" refType="diam" fact="-1"/>
              <dgm:constr type="h" for="ch" forName="singleconn" refType="w" refFor="ch" refForName="oneComp" fact="0.24"/>
              <dgm:constr type="diam" for="ch" refType="diam" op="equ" fact="-1"/>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100"/>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constrLst>
          <dgm:constr type="w" val="1"/>
          <dgm:constr type="h" refType="w"/>
          <dgm:constr type="lMarg"/>
          <dgm:constr type="rMarg"/>
          <dgm:constr type="tMarg"/>
          <dgm:constr type="bMarg"/>
        </dgm:constrLst>
        <dgm:ruleLst>
          <dgm:rule type="primFontSz" val="2"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shape xmlns:r="http://schemas.openxmlformats.org/officeDocument/2006/relationships" type="ellipse" r:blip="">
                  <dgm:adjLst/>
                </dgm:shape>
                <dgm:presOf axis="desOrSelf" ptType="node"/>
                <dgm:constrLst>
                  <dgm:constr type="h" refType="w"/>
                </dgm:constrLst>
                <dgm:ruleLst>
                  <dgm:rule type="primFontSz" val="2" fact="NaN" max="NaN"/>
                </dgm:ruleLst>
              </dgm:layoutNode>
              <dgm:layoutNode name="dummy">
                <dgm:alg type="sp"/>
                <dgm:shape xmlns:r="http://schemas.openxmlformats.org/officeDocument/2006/relationships" r:blip="">
                  <dgm:adjLst/>
                </dgm:shape>
                <dgm:constrLst>
                  <dgm:constr type="h" refType="w"/>
                </dgm:constrLst>
                <dgm:presOf/>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constrLst>
                    <dgm:constr type="begPad"/>
                    <dgm:constr type="endPad"/>
                  </dgm:constr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shape xmlns:r="http://schemas.openxmlformats.org/officeDocument/2006/relationships" type="ellipse" r:blip="">
                    <dgm:adjLst/>
                  </dgm:shape>
                  <dgm:presOf axis="desOrSelf" ptType="node"/>
                  <dgm:constrLst>
                    <dgm:constr type="h" refType="w"/>
                  </dgm:constrLst>
                  <dgm:ruleLst>
                    <dgm:rule type="primFontSz" val="2" fact="NaN" max="NaN"/>
                  </dgm:ruleLst>
                </dgm:layoutNode>
              </dgm:layoutNode>
              <dgm:layoutNode name="dummya">
                <dgm:alg type="sp"/>
                <dgm:shape xmlns:r="http://schemas.openxmlformats.org/officeDocument/2006/relationships" r:blip="">
                  <dgm:adjLst/>
                </dgm:shape>
                <dgm:constrLst>
                  <dgm:constr type="h" refType="w"/>
                </dgm:constrLst>
                <dgm:presOf/>
              </dgm:layoutNode>
              <dgm:layoutNode name="dummyb">
                <dgm:alg type="sp"/>
                <dgm:shape xmlns:r="http://schemas.openxmlformats.org/officeDocument/2006/relationships" r:blip="">
                  <dgm:adjLst/>
                </dgm:shape>
                <dgm:constrLst>
                  <dgm:constr type="h" refType="w"/>
                </dgm:constrLst>
                <dgm:presOf/>
              </dgm:layoutNode>
              <dgm:layoutNode name="dummyc">
                <dgm:alg type="sp"/>
                <dgm:shape xmlns:r="http://schemas.openxmlformats.org/officeDocument/2006/relationships" r:blip="">
                  <dgm:adjLst/>
                </dgm:shape>
                <dgm:constrLst>
                  <dgm:constr type="h" refType="w"/>
                </dgm:constrLst>
                <dgm:presOf/>
              </dgm:layoutNode>
              <dgm:forEach name="sibTransForEach1" axis="followSib" ptType="sibTrans" hideLastTrans="0" cnt="1">
                <dgm:layoutNode name="singleconn" styleLbl="sibTrans2D1">
                  <dgm:choose name="Name25">
                    <dgm:if name="Name26" func="var" arg="dir" op="equ" val="norm">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constrLst>
                        <dgm:constr type="begPad"/>
                        <dgm:constr type="endPad"/>
                      </dgm:constrLst>
                    </dgm:if>
                    <dgm:else name="Name27">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constrLst>
                        <dgm:constr type="begPad"/>
                        <dgm:constr type="endPad"/>
                      </dgm:constrLst>
                    </dgm:else>
                  </dgm:choose>
                </dgm:layoutNode>
              </dgm:forEach>
            </dgm:if>
            <dgm:else name="Name28"/>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2" minVer="12.0">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h" for="des" ptType="node" op="equ"/>
      <dgm:constr type="primFontSz" for="des" forName="txOne" val="100"/>
      <dgm:constr type="primFontSz" for="des" forName="txTwo" val="100"/>
      <dgm:constr type="primFontSz" for="des" forName="txTwo" refType="primFontSz" refFor="des" refForName="txOne" op="lte"/>
      <dgm:constr type="primFontSz" for="des" forName="txThree" val="100"/>
      <dgm:constr type="primFontSz" for="des" forName="txThree" refType="primFontSz" refFor="des" refForName="txOne" op="lte"/>
      <dgm:constr type="primFontSz" for="des" forName="txThree" refType="primFontSz" refFor="des" refForName="txTwo" op="lte"/>
      <dgm:constr type="primFontSz" for="des" forName="txFour" val="100"/>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forEach name="Name4" axis="ch" ptType="node">
      <dgm:layoutNode name="vertOne">
        <dgm:alg type="lin">
          <dgm:param type="linDir" val="fromT"/>
        </dgm:alg>
        <dgm:shape xmlns:r="http://schemas.openxmlformats.org/officeDocument/2006/relationships" r:blip="">
          <dgm:adjLst/>
        </dgm:shape>
        <dgm:presOf/>
        <dgm:constrLst>
          <dgm:constr type="w" for="ch" forName="horzOne" refType="w"/>
          <dgm:constr type="w" for="ch" forName="txOne" refType="w" refFor="ch" refForName="horzOne" op="equ"/>
          <dgm:constr type="h" for="ch" forName="txOne" refType="w" refFor="ch" refForName="txOne" fact="0.56"/>
          <dgm:constr type="userH" for="des" ptType="node" refType="h" refFor="ch" refForName="txOne" op="equ"/>
        </dgm:constrLst>
        <dgm:layoutNode name="txOne" styleLbl="node0">
          <dgm:varLst>
            <dgm:chPref val="3"/>
          </dgm:varLst>
          <dgm:alg type="tx"/>
          <dgm:shape xmlns:r="http://schemas.openxmlformats.org/officeDocument/2006/relationships" type="roundRect" r:blip="">
            <dgm:adjLst>
              <dgm:adj idx="1" val="0.1"/>
            </dgm:adjLst>
          </dgm:shape>
          <dgm:constrLst>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One">
          <dgm:alg type="sp"/>
          <dgm:shape xmlns:r="http://schemas.openxmlformats.org/officeDocument/2006/relationships" r:blip="">
            <dgm:adjLst/>
          </dgm:shape>
          <dgm:presOf/>
          <dgm:constrLst/>
        </dgm:layoutNode>
        <dgm:layoutNode name="horzOne">
          <dgm:choose name="Name5">
            <dgm:if name="Name6" func="var" arg="dir" op="equ" val="norm">
              <dgm:alg type="lin">
                <dgm:param type="linDir" val="fromL"/>
                <dgm:param type="nodeVertAlign" val="t"/>
              </dgm:alg>
            </dgm:if>
            <dgm:else name="Name7">
              <dgm:alg type="lin">
                <dgm:param type="linDir" val="fromR"/>
                <dgm:param type="nodeVertAlign" val="t"/>
              </dgm:alg>
            </dgm:else>
          </dgm:choose>
          <dgm:shape xmlns:r="http://schemas.openxmlformats.org/officeDocument/2006/relationships" r:blip="">
            <dgm:adjLst/>
          </dgm:shape>
          <dgm:presOf/>
          <dgm:constrLst>
            <dgm:constr type="w" for="ch" forName="vertTwo" refType="w"/>
          </dgm:constrLst>
          <dgm:forEach name="Name8" axis="ch" ptType="node">
            <dgm:layoutNode name="vertTwo">
              <dgm:alg type="lin">
                <dgm:param type="linDir" val="fromT"/>
              </dgm:alg>
              <dgm:shape xmlns:r="http://schemas.openxmlformats.org/officeDocument/2006/relationships" r:blip="">
                <dgm:adjLst/>
              </dgm:shape>
              <dgm:presOf/>
              <dgm:constrLst>
                <dgm:constr type="w" for="ch" forName="horzTwo" refType="w"/>
                <dgm:constr type="w" for="ch" forName="txTwo" refType="w" refFor="ch" refForName="horzTwo" op="equ"/>
              </dgm:constrLst>
              <dgm:layoutNode name="txTwo">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Two">
                <dgm:alg type="sp"/>
                <dgm:shape xmlns:r="http://schemas.openxmlformats.org/officeDocument/2006/relationships" r:blip="">
                  <dgm:adjLst/>
                </dgm:shape>
                <dgm:presOf/>
                <dgm:constrLst/>
              </dgm:layoutNode>
              <dgm:layoutNode name="horzTwo">
                <dgm:choose name="Name9">
                  <dgm:if name="Name10" func="var" arg="dir" op="equ" val="norm">
                    <dgm:alg type="lin">
                      <dgm:param type="linDir" val="fromL"/>
                      <dgm:param type="nodeVertAlign" val="t"/>
                    </dgm:alg>
                  </dgm:if>
                  <dgm:else name="Name11">
                    <dgm:alg type="lin">
                      <dgm:param type="linDir" val="fromR"/>
                      <dgm:param type="nodeVertAlign" val="t"/>
                    </dgm:alg>
                  </dgm:else>
                </dgm:choose>
                <dgm:shape xmlns:r="http://schemas.openxmlformats.org/officeDocument/2006/relationships" r:blip="">
                  <dgm:adjLst/>
                </dgm:shape>
                <dgm:presOf/>
                <dgm:constrLst>
                  <dgm:constr type="w" for="ch" forName="vertThree" refType="w"/>
                </dgm:constrLst>
                <dgm:forEach name="Name12" axis="ch" ptType="node">
                  <dgm:layoutNode name="vertThree">
                    <dgm:alg type="lin">
                      <dgm:param type="linDir" val="fromT"/>
                    </dgm:alg>
                    <dgm:shape xmlns:r="http://schemas.openxmlformats.org/officeDocument/2006/relationships" r:blip="">
                      <dgm:adjLst/>
                    </dgm:shape>
                    <dgm:presOf/>
                    <dgm:constrLst>
                      <dgm:constr type="w" for="ch" forName="horzThree" refType="w"/>
                      <dgm:constr type="w" for="ch" forName="txThree" refType="w" refFor="ch" refForName="horzThree" op="equ"/>
                    </dgm:constrLst>
                    <dgm:layoutNode name="txThree">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Three">
                      <dgm:alg type="sp"/>
                      <dgm:shape xmlns:r="http://schemas.openxmlformats.org/officeDocument/2006/relationships" r:blip="">
                        <dgm:adjLst/>
                      </dgm:shape>
                      <dgm:presOf/>
                      <dgm:constrLst/>
                    </dgm:layoutNode>
                    <dgm:layoutNode name="horzThree">
                      <dgm:choose name="Name13">
                        <dgm:if name="Name14" func="var" arg="dir" op="equ" val="norm">
                          <dgm:alg type="lin">
                            <dgm:param type="linDir" val="fromL"/>
                            <dgm:param type="nodeVertAlign" val="t"/>
                          </dgm:alg>
                        </dgm:if>
                        <dgm:else name="Name15">
                          <dgm:alg type="lin">
                            <dgm:param type="linDir" val="fromR"/>
                            <dgm:param type="nodeVertAlign" val="t"/>
                          </dgm:alg>
                        </dgm:else>
                      </dgm:choose>
                      <dgm:shape xmlns:r="http://schemas.openxmlformats.org/officeDocument/2006/relationships" r:blip="">
                        <dgm:adjLst/>
                      </dgm:shape>
                      <dgm:presOf/>
                      <dgm:constrLst>
                        <dgm:constr type="w" for="ch" forName="vertFour" refType="w"/>
                      </dgm:constr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horzFour" refType="w" op="equ"/>
                            <dgm:constr type="w" for="ch" forName="txFour" refType="w" refFor="ch" refForName="horzFour" op="equ"/>
                          </dgm:constrLst>
                          <dgm:layoutNode name="txFour">
                            <dgm:varLst>
                              <dgm:chPref val="3"/>
                            </dgm:varLst>
                            <dgm:alg type="tx"/>
                            <dgm:shape xmlns:r="http://schemas.openxmlformats.org/officeDocument/2006/relationships" type="roundRect" r:blip="">
                              <dgm:adjLst>
                                <dgm:adj idx="1" val="0.1"/>
                              </dgm:adjLst>
                            </dgm:shape>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2" fact="NaN" max="NaN"/>
                            </dgm:ruleLst>
                          </dgm:layoutNode>
                          <dgm:layoutNode name="parTransFour">
                            <dgm:alg type="sp"/>
                            <dgm:shape xmlns:r="http://schemas.openxmlformats.org/officeDocument/2006/relationships" r:blip="">
                              <dgm:adjLst/>
                            </dgm:shape>
                            <dgm:presOf/>
                            <dgm:constrLst/>
                          </dgm:layoutNode>
                          <dgm:layoutNode name="horzFour">
                            <dgm:choose name="Name16">
                              <dgm:if name="Name17" func="var" arg="dir" op="equ" val="norm">
                                <dgm:alg type="lin">
                                  <dgm:param type="linDir" val="fromL"/>
                                  <dgm:param type="nodeVertAlign" val="t"/>
                                </dgm:alg>
                              </dgm:if>
                              <dgm:else name="Name18">
                                <dgm:alg type="lin">
                                  <dgm:param type="linDir" val="fromR"/>
                                  <dgm:param type="nodeVertAlign" val="t"/>
                                </dgm:alg>
                              </dgm:else>
                            </dgm:choose>
                            <dgm:shape xmlns:r="http://schemas.openxmlformats.org/officeDocument/2006/relationships" r:blip="">
                              <dgm:adjLst/>
                            </dgm:shape>
                            <dgm:presOf/>
                            <dgm:constrLst>
                              <dgm:constr type="w" for="ch" forName="vertFour" refType="w"/>
                            </dgm:constrLst>
                            <dgm:forEach name="Name19" ref="repeat"/>
                          </dgm:layoutNode>
                        </dgm:layoutNode>
                        <dgm:choose name="Name20">
                          <dgm:if name="Name21" axis="self" ptType="node" func="revPos" op="gte" val="2">
                            <dgm:forEach name="Name22" axis="followSib" ptType="sibTrans" cnt="1">
                              <dgm:layoutNode name="sibSpaceFour">
                                <dgm:alg type="sp"/>
                                <dgm:shape xmlns:r="http://schemas.openxmlformats.org/officeDocument/2006/relationships" r:blip="">
                                  <dgm:adjLst/>
                                </dgm:shape>
                                <dgm:presOf/>
                                <dgm:constrLst>
                                  <dgm:constr type="w" val="15"/>
                                </dgm:constrLst>
                              </dgm:layoutNode>
                            </dgm:forEach>
                          </dgm:if>
                          <dgm:else name="Name23"/>
                        </dgm:choose>
                      </dgm:forEach>
                    </dgm:layoutNode>
                  </dgm:layoutNode>
                  <dgm:choose name="Name24">
                    <dgm:if name="Name25" axis="self" ptType="node" func="revPos" op="gte" val="2">
                      <dgm:forEach name="Name26" axis="followSib" ptType="sibTrans" cnt="1">
                        <dgm:layoutNode name="sibSpaceThree">
                          <dgm:alg type="sp"/>
                          <dgm:shape xmlns:r="http://schemas.openxmlformats.org/officeDocument/2006/relationships" r:blip="">
                            <dgm:adjLst/>
                          </dgm:shape>
                          <dgm:presOf/>
                          <dgm:constrLst>
                            <dgm:constr type="w" val="15"/>
                          </dgm:constrLst>
                        </dgm:layoutNode>
                      </dgm:forEach>
                    </dgm:if>
                    <dgm:else name="Name27"/>
                  </dgm:choose>
                </dgm:forEach>
              </dgm:layoutNode>
            </dgm:layoutNode>
            <dgm:choose name="Name28">
              <dgm:if name="Name29" axis="self" ptType="node" func="revPos" op="gte" val="2">
                <dgm:forEach name="Name30" axis="followSib" ptType="sibTrans" cnt="1">
                  <dgm:layoutNode name="sibSpaceTwo">
                    <dgm:alg type="sp"/>
                    <dgm:shape xmlns:r="http://schemas.openxmlformats.org/officeDocument/2006/relationships" r:blip="">
                      <dgm:adjLst/>
                    </dgm:shape>
                    <dgm:presOf/>
                    <dgm:constrLst>
                      <dgm:constr type="w" val="15"/>
                    </dgm:constrLst>
                  </dgm:layoutNode>
                </dgm:forEach>
              </dgm:if>
              <dgm:else name="Name31"/>
            </dgm:choose>
          </dgm:forEach>
        </dgm:layoutNode>
      </dgm:layoutNode>
      <dgm:choose name="Name32">
        <dgm:if name="Name33" axis="self" ptType="node" func="revPos" op="gte" val="2">
          <dgm:forEach name="Name34" axis="followSib" ptType="sibTrans" cnt="1">
            <dgm:layoutNode name="sibSpaceOne">
              <dgm:alg type="sp"/>
              <dgm:shape xmlns:r="http://schemas.openxmlformats.org/officeDocument/2006/relationships" r:blip="">
                <dgm:adjLst/>
              </dgm:shape>
              <dgm:presOf/>
              <dgm:constrLst>
                <dgm:constr type="w" val="15"/>
              </dgm:constrLst>
            </dgm:layoutNode>
          </dgm:forEach>
        </dgm:if>
        <dgm:else name="Name35"/>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1#1" minVer="12.0">
  <dgm:title val=""/>
  <dgm:desc val=""/>
  <dgm:catLst>
    <dgm:cat type="matrix" pri="2000"/>
  </dgm:catLst>
  <dgm:sampData>
    <dgm:dataModel>
      <dgm:ptLst>
        <dgm:pt modelId="0" type="doc">
          <dgm:prSet phldr="1"/>
        </dgm:pt>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Name0">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100"/>
    </dgm:constrLst>
    <dgm:choose name="Name1">
      <dgm:if name="Name2" axis="ch" ptType="node" func="cnt" op="gte" val="1">
        <dgm:layoutNode name="matrix">
          <dgm:alg type="composite"/>
          <dgm:shape xmlns:r="http://schemas.openxmlformats.org/officeDocument/2006/relationships" r:blip="">
            <dgm:adjLst/>
          </dgm:shape>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layoutNode name="tile1" styleLbl="node1">
            <dgm:alg type="sp"/>
            <dgm:shape xmlns:r="http://schemas.openxmlformats.org/officeDocument/2006/relationships" rot="270" type="round1Rect" r:blip="">
              <dgm:adjLst/>
            </dgm:shape>
            <dgm:choose name="Name3">
              <dgm:if name="Name4" func="var" arg="dir" op="equ" val="norm">
                <dgm:presOf axis="ch ch desOrSelf" ptType="node node node" st="1 1 1" cnt="1 1 0"/>
              </dgm:if>
              <dgm:else name="Name5">
                <dgm:presOf axis="ch ch desOrSelf" ptType="node node node" st="1 2 1" cnt="1 1 0"/>
              </dgm:else>
            </dgm:choose>
          </dgm:layoutNode>
          <dgm:layoutNode name="tile1text" styleLbl="node1">
            <dgm:varLst>
              <dgm:chMax val="0"/>
              <dgm:chPref val="0"/>
              <dgm:bulletEnabled val="1"/>
            </dgm:varLst>
            <dgm:choose name="Name6">
              <dgm:if name="Name7" axis="root des" func="maxDepth" op="gte" val="3">
                <dgm:alg type="tx">
                  <dgm:param type="txAnchorVert" val="t"/>
                  <dgm:param type="parTxLTRAlign" val="l"/>
                  <dgm:param type="parTxRTLAlign" val="r"/>
                </dgm:alg>
              </dgm:if>
              <dgm:else name="Name8">
                <dgm:alg type="tx"/>
              </dgm:else>
            </dgm:choose>
            <dgm:shape xmlns:r="http://schemas.openxmlformats.org/officeDocument/2006/relationships" rot="270" type="round1Rect" r:blip="" hideGeom="1">
              <dgm:adjLst>
                <dgm:adj idx="1" val="0.2"/>
              </dgm:adjLst>
            </dgm:shape>
            <dgm:choose name="Name9">
              <dgm:if name="Name10" func="var" arg="dir" op="equ" val="norm">
                <dgm:presOf axis="ch ch desOrSelf" ptType="node node node" st="1 1 1" cnt="1 1 0"/>
              </dgm:if>
              <dgm:else name="Name11">
                <dgm:presOf axis="ch ch desOrSelf" ptType="node node node" st="1 2 1" cnt="1 1 0"/>
              </dgm:else>
            </dgm:choose>
            <dgm:constrLst>
              <dgm:constr type="tMarg" refType="primFontSz" fact="0.3"/>
              <dgm:constr type="lMarg" refType="primFontSz" fact="0.3"/>
            </dgm:constrLst>
            <dgm:ruleLst>
              <dgm:rule type="primFontSz" val="2" fact="NaN" max="NaN"/>
            </dgm:ruleLst>
          </dgm:layoutNode>
          <dgm:layoutNode name="tile2" styleLbl="node1">
            <dgm:alg type="sp"/>
            <dgm:shape xmlns:r="http://schemas.openxmlformats.org/officeDocument/2006/relationships" type="round1Rect" r:blip="">
              <dgm:adjLst/>
            </dgm:shape>
            <dgm:choose name="Name12">
              <dgm:if name="Name13" func="var" arg="dir" op="equ" val="norm">
                <dgm:presOf axis="ch ch desOrSelf" ptType="node node node" st="1 2 1" cnt="1 1 0"/>
              </dgm:if>
              <dgm:else name="Name14">
                <dgm:presOf axis="ch ch desOrSelf" ptType="node node node" st="1 1 1" cnt="1 1 0"/>
              </dgm:else>
            </dgm:choose>
          </dgm:layoutNode>
          <dgm:layoutNode name="tile2text" styleLbl="node1">
            <dgm:varLst>
              <dgm:chMax val="0"/>
              <dgm:chPref val="0"/>
              <dgm:bulletEnabled val="1"/>
            </dgm:varLst>
            <dgm:choose name="Name15">
              <dgm:if name="Name16" axis="root des" func="maxDepth" op="gte" val="3">
                <dgm:alg type="tx">
                  <dgm:param type="txAnchorVert" val="t"/>
                  <dgm:param type="parTxLTRAlign" val="l"/>
                  <dgm:param type="parTxRTLAlign" val="r"/>
                </dgm:alg>
              </dgm:if>
              <dgm:else name="Name17">
                <dgm:alg type="tx"/>
              </dgm:else>
            </dgm:choose>
            <dgm:shape xmlns:r="http://schemas.openxmlformats.org/officeDocument/2006/relationships" type="round1Rect" r:blip="" hideGeom="1">
              <dgm:adjLst/>
            </dgm:shape>
            <dgm:choose name="Name18">
              <dgm:if name="Name19" func="var" arg="dir" op="equ" val="norm">
                <dgm:presOf axis="ch ch desOrSelf" ptType="node node node" st="1 2 1" cnt="1 1 0"/>
              </dgm:if>
              <dgm:else name="Name20">
                <dgm:presOf axis="ch ch desOrSelf" ptType="node node node" st="1 1 1" cnt="1 1 0"/>
              </dgm:else>
            </dgm:choose>
            <dgm:constrLst>
              <dgm:constr type="tMarg" refType="primFontSz" fact="0.3"/>
              <dgm:constr type="rMarg" refType="primFontSz" fact="0.3"/>
            </dgm:constrLst>
            <dgm:ruleLst>
              <dgm:rule type="primFontSz" val="2" fact="NaN" max="NaN"/>
            </dgm:ruleLst>
          </dgm:layoutNode>
          <dgm:layoutNode name="tile3" styleLbl="node1">
            <dgm:alg type="sp"/>
            <dgm:shape xmlns:r="http://schemas.openxmlformats.org/officeDocument/2006/relationships" rot="180" type="round1Rect" r:blip="">
              <dgm:adjLst/>
            </dgm:shape>
            <dgm:choose name="Name21">
              <dgm:if name="Name22" func="var" arg="dir" op="equ" val="norm">
                <dgm:presOf axis="ch ch desOrSelf" ptType="node node node" st="1 3 1" cnt="1 1 0"/>
              </dgm:if>
              <dgm:else name="Name23">
                <dgm:presOf axis="ch ch desOrSelf" ptType="node node node" st="1 4 1" cnt="1 1 0"/>
              </dgm:else>
            </dgm:choose>
          </dgm:layoutNode>
          <dgm:layoutNode name="tile3text" styleLbl="node1">
            <dgm:varLst>
              <dgm:chMax val="0"/>
              <dgm:chPref val="0"/>
              <dgm:bulletEnabled val="1"/>
            </dgm:varLst>
            <dgm:choose name="Name24">
              <dgm:if name="Name25" axis="root des" func="maxDepth" op="gte" val="3">
                <dgm:alg type="tx">
                  <dgm:param type="txAnchorVert" val="t"/>
                  <dgm:param type="parTxLTRAlign" val="l"/>
                  <dgm:param type="parTxRTLAlign" val="r"/>
                </dgm:alg>
              </dgm:if>
              <dgm:else name="Name26">
                <dgm:alg type="tx"/>
              </dgm:else>
            </dgm:choose>
            <dgm:shape xmlns:r="http://schemas.openxmlformats.org/officeDocument/2006/relationships" rot="180" type="round1Rect" r:blip="" hideGeom="1">
              <dgm:adjLst/>
            </dgm:shape>
            <dgm:choose name="Name27">
              <dgm:if name="Name28" func="var" arg="dir" op="equ" val="norm">
                <dgm:presOf axis="ch ch desOrSelf" ptType="node node node" st="1 3 1" cnt="1 1 0"/>
              </dgm:if>
              <dgm:else name="Name29">
                <dgm:presOf axis="ch ch desOrSelf" ptType="node node node" st="1 4 1" cnt="1 1 0"/>
              </dgm:else>
            </dgm:choose>
            <dgm:constrLst>
              <dgm:constr type="bMarg" refType="primFontSz" fact="0.3"/>
              <dgm:constr type="lMarg" refType="primFontSz" fact="0.3"/>
            </dgm:constrLst>
            <dgm:ruleLst>
              <dgm:rule type="primFontSz" val="2" fact="NaN" max="NaN"/>
            </dgm:ruleLst>
          </dgm:layoutNode>
          <dgm:layoutNode name="tile4" styleLbl="node1">
            <dgm:alg type="sp"/>
            <dgm:shape xmlns:r="http://schemas.openxmlformats.org/officeDocument/2006/relationships" rot="90" type="round1Rect" r:blip="">
              <dgm:adjLst/>
            </dgm:shape>
            <dgm:choose name="Name30">
              <dgm:if name="Name31" func="var" arg="dir" op="equ" val="norm">
                <dgm:presOf axis="ch ch desOrSelf" ptType="node node node" st="1 4 1" cnt="1 1 0"/>
              </dgm:if>
              <dgm:else name="Name32">
                <dgm:presOf axis="ch ch desOrSelf" ptType="node node node" st="1 3 1" cnt="1 1 0"/>
              </dgm:else>
            </dgm:choose>
          </dgm:layoutNode>
          <dgm:layoutNode name="tile4text" styleLbl="node1">
            <dgm:varLst>
              <dgm:chMax val="0"/>
              <dgm:chPref val="0"/>
              <dgm:bulletEnabled val="1"/>
            </dgm:varLst>
            <dgm:choose name="Name33">
              <dgm:if name="Name34" axis="root des" func="maxDepth" op="gte" val="3">
                <dgm:alg type="tx">
                  <dgm:param type="txAnchorVert" val="t"/>
                  <dgm:param type="parTxLTRAlign" val="l"/>
                  <dgm:param type="parTxRTLAlign" val="r"/>
                </dgm:alg>
              </dgm:if>
              <dgm:else name="Name35">
                <dgm:alg type="tx"/>
              </dgm:else>
            </dgm:choose>
            <dgm:shape xmlns:r="http://schemas.openxmlformats.org/officeDocument/2006/relationships" rot="90" type="round1Rect" r:blip="" hideGeom="1">
              <dgm:adjLst/>
            </dgm:shape>
            <dgm:choose name="Name36">
              <dgm:if name="Name37" func="var" arg="dir" op="equ" val="norm">
                <dgm:presOf axis="ch ch desOrSelf" ptType="node node node" st="1 4 1" cnt="1 1 0"/>
              </dgm:if>
              <dgm:else name="Name38">
                <dgm:presOf axis="ch ch desOrSelf" ptType="node node node" st="1 3 1" cnt="1 1 0"/>
              </dgm:else>
            </dgm:choose>
            <dgm:constrLst>
              <dgm:constr type="bMarg" refType="primFontSz" fact="0.3"/>
              <dgm:constr type="rMarg" refType="primFontSz" fact="0.3"/>
            </dgm:constrLst>
            <dgm:ruleLst>
              <dgm:rule type="primFontSz" val="2"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2" fact="NaN" max="NaN"/>
          </dgm:ruleLst>
        </dgm:layoutNode>
      </dgm:if>
      <dgm:else name="Name3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1">
  <dgm:title val="Simple 3"/>
  <dgm:desc val="Simple 3"/>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1">
  <dgm:title val="Simple 4"/>
  <dgm:desc val="Simple 4"/>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2">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1">
  <dgm:title val="3-D Style 5"/>
  <dgm:desc val="3-D Style 5"/>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6#1">
  <dgm:title val="3-D Style 6"/>
  <dgm:desc val="3-D Style 6"/>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11/5/2012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4" name="Shape 43"/>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36" name="Shape 35"/>
          <p:cNvSpPr>
            <a:spLocks/>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43" name="Shape 42"/>
          <p:cNvSpPr>
            <a:spLocks/>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2" name="Shape 21"/>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4" name="Shape 23"/>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6" name="Shape 25"/>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7" name="Shape 26"/>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28" name="Date Placeholder 27"/>
          <p:cNvSpPr>
            <a:spLocks noGrp="1"/>
          </p:cNvSpPr>
          <p:nvPr>
            <p:ph type="dt" sz="half" idx="10"/>
          </p:nvPr>
        </p:nvSpPr>
        <p:spPr>
          <a:xfrm>
            <a:off x="6477000" y="6416675"/>
            <a:ext cx="2133600" cy="365125"/>
          </a:xfrm>
        </p:spPr>
        <p:txBody>
          <a:bodyPr/>
          <a:lstStyle>
            <a:extLst/>
          </a:lstStyle>
          <a:p>
            <a:fld id="{743653DA-8BF4-4869-96FE-9BCF43372D46}" type="datetimeFigureOut">
              <a:rPr lang="en-US" smtClean="0"/>
              <a:pPr/>
              <a:t>11/5/2012</a:t>
            </a:fld>
            <a:endParaRPr lang="en-US"/>
          </a:p>
        </p:txBody>
      </p:sp>
      <p:sp>
        <p:nvSpPr>
          <p:cNvPr id="17" name="Footer Placeholder 16"/>
          <p:cNvSpPr>
            <a:spLocks noGrp="1"/>
          </p:cNvSpPr>
          <p:nvPr>
            <p:ph type="ftr" sz="quarter" idx="11"/>
          </p:nvPr>
        </p:nvSpPr>
        <p:spPr>
          <a:xfrm>
            <a:off x="914400" y="6416675"/>
            <a:ext cx="5562600" cy="365125"/>
          </a:xfrm>
        </p:spPr>
        <p:txBody>
          <a:bodyPr/>
          <a:lstStyle>
            <a:extLst/>
          </a:lstStyle>
          <a:p>
            <a:endParaRPr lang="en-US" dirty="0"/>
          </a:p>
        </p:txBody>
      </p:sp>
      <p:sp>
        <p:nvSpPr>
          <p:cNvPr id="29" name="Slide Number Placeholder 28"/>
          <p:cNvSpPr>
            <a:spLocks noGrp="1"/>
          </p:cNvSpPr>
          <p:nvPr>
            <p:ph type="sldNum" sz="quarter" idx="12"/>
          </p:nvPr>
        </p:nvSpPr>
        <p:spPr>
          <a:xfrm>
            <a:off x="8610600" y="6416675"/>
            <a:ext cx="457200" cy="365125"/>
          </a:xfrm>
        </p:spPr>
        <p:txBody>
          <a:bodyPr/>
          <a:lstStyle>
            <a:extLst/>
          </a:lstStyle>
          <a:p>
            <a:fld id="{72AC53DF-4216-466D-99A7-94400E6C2A25}"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Title 7"/>
          <p:cNvSpPr>
            <a:spLocks noGrp="1"/>
          </p:cNvSpPr>
          <p:nvPr>
            <p:ph type="ctrTitle"/>
          </p:nvPr>
        </p:nvSpPr>
        <p:spPr>
          <a:xfrm>
            <a:off x="533400" y="464504"/>
            <a:ext cx="8153400" cy="774192"/>
          </a:xfrm>
        </p:spPr>
        <p:txBody>
          <a:bodyPr/>
          <a:lstStyle>
            <a:lvl1pPr marR="9144" algn="r">
              <a:defRPr sz="3800"/>
            </a:lvl1pPr>
            <a:extLst/>
          </a:lstStyle>
          <a:p>
            <a:r>
              <a:rPr lang="en-US" altLang="zh-CN" smtClean="0"/>
              <a:t>Click to edit Master title style</a:t>
            </a:r>
            <a:endParaRPr lang="en-US" dirty="0"/>
          </a:p>
        </p:txBody>
      </p:sp>
      <p:sp>
        <p:nvSpPr>
          <p:cNvPr id="9" name="Subtitle 8"/>
          <p:cNvSpPr>
            <a:spLocks noGrp="1"/>
          </p:cNvSpPr>
          <p:nvPr>
            <p:ph type="subTitle" idx="1"/>
          </p:nvPr>
        </p:nvSpPr>
        <p:spPr>
          <a:xfrm>
            <a:off x="4838381" y="1371600"/>
            <a:ext cx="3848419" cy="457200"/>
          </a:xfrm>
        </p:spPr>
        <p:txBody>
          <a:bodyPr tIns="0"/>
          <a:lstStyle>
            <a:lvl1pPr marL="0" indent="0" algn="r">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dirty="0"/>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extLst/>
          </a:lstStyle>
          <a:p>
            <a:fld id="{B7129108-AC8D-4212-9283-60D9E99BF07A}" type="datetimeFigureOut">
              <a:rPr lang="en-US" smtClean="0"/>
              <a:pPr/>
              <a:t>11/5/2012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a:buNone/>
              <a:defRPr lang="en-US" sz="4000" b="1" cap="all" dirty="0">
                <a:ln/>
                <a:solidFill>
                  <a:schemeClr val="tx1"/>
                </a:solidFill>
                <a:effectLst>
                  <a:reflection blurRad="12700" stA="50000" endPos="50000" dir="5400000" sy="-100000" rotWithShape="0"/>
                </a:effectLst>
              </a:defRPr>
            </a:lvl1pPr>
            <a:extLst/>
          </a:lstStyle>
          <a:p>
            <a:r>
              <a:rPr lang="en-US" altLang="zh-CN" smtClean="0"/>
              <a:t>Click to edit Master title style</a:t>
            </a:r>
            <a:endParaRPr lang="en-US" dirty="0"/>
          </a:p>
        </p:txBody>
      </p:sp>
      <p:sp>
        <p:nvSpPr>
          <p:cNvPr id="3" name="Text Placeholder 2"/>
          <p:cNvSpPr>
            <a:spLocks noGrp="1"/>
          </p:cNvSpPr>
          <p:nvPr>
            <p:ph type="body" idx="1"/>
          </p:nvPr>
        </p:nvSpPr>
        <p:spPr>
          <a:xfrm>
            <a:off x="914400" y="5334000"/>
            <a:ext cx="7772400" cy="1052512"/>
          </a:xfrm>
        </p:spPr>
        <p:txBody>
          <a:bodyPr anchor="t"/>
          <a:lstStyle>
            <a:lvl1pPr marL="374904">
              <a:buNone/>
              <a:defRPr sz="20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extLst/>
          </a:lstStyle>
          <a:p>
            <a:fld id="{B6DED3D3-6235-4F4C-B439-DF277FB555A7}" type="datetimeFigureOut">
              <a:rPr lang="en-US" smtClean="0"/>
              <a:pPr/>
              <a:t>11/5/2012</a:t>
            </a:fld>
            <a:endParaRPr lang="en-US"/>
          </a:p>
        </p:txBody>
      </p:sp>
      <p:sp>
        <p:nvSpPr>
          <p:cNvPr id="5" name="Footer Placeholder 4"/>
          <p:cNvSpPr>
            <a:spLocks noGrp="1"/>
          </p:cNvSpPr>
          <p:nvPr>
            <p:ph type="ftr" sz="quarter" idx="11"/>
          </p:nvPr>
        </p:nvSpPr>
        <p:spPr>
          <a:xfrm>
            <a:off x="914400" y="6416675"/>
            <a:ext cx="5562600" cy="365125"/>
          </a:xfrm>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extLst/>
          </a:lstStyle>
          <a:p>
            <a:r>
              <a:rPr lang="en-US" altLang="zh-CN" smtClean="0"/>
              <a:t>Click to edit Master title style</a:t>
            </a:r>
            <a:endParaRPr lang="en-US" dirty="0"/>
          </a:p>
        </p:txBody>
      </p:sp>
      <p:sp>
        <p:nvSpPr>
          <p:cNvPr id="3" name="Content Placeholder 2"/>
          <p:cNvSpPr>
            <a:spLocks noGrp="1"/>
          </p:cNvSpPr>
          <p:nvPr>
            <p:ph sz="half" idx="1"/>
          </p:nvPr>
        </p:nvSpPr>
        <p:spPr>
          <a:xfrm>
            <a:off x="464344" y="1600200"/>
            <a:ext cx="4038600" cy="4525963"/>
          </a:xfrm>
        </p:spPr>
        <p:txBody>
          <a:bodyPr/>
          <a:lstStyle>
            <a:lvl1pPr marL="0" indent="0">
              <a:buFontTx/>
              <a:buNone/>
              <a:defRPr sz="2000"/>
            </a:lvl1pPr>
            <a:lvl2pPr>
              <a:defRPr sz="2400"/>
            </a:lvl2pPr>
            <a:lvl3pPr>
              <a:defRPr sz="2000"/>
            </a:lvl3pPr>
            <a:lvl4pPr>
              <a:defRPr sz="1800"/>
            </a:lvl4pPr>
            <a:lvl5pPr>
              <a:defRPr sz="1800"/>
            </a:lvl5pPr>
            <a:extLst/>
          </a:lstStyle>
          <a:p>
            <a:pPr lvl="0"/>
            <a:r>
              <a:rPr lang="en-US" altLang="zh-CN" smtClean="0"/>
              <a:t>Click to edit Master text styles</a:t>
            </a:r>
          </a:p>
        </p:txBody>
      </p:sp>
      <p:sp>
        <p:nvSpPr>
          <p:cNvPr id="4" name="Content Placeholder 3"/>
          <p:cNvSpPr>
            <a:spLocks noGrp="1"/>
          </p:cNvSpPr>
          <p:nvPr>
            <p:ph sz="half" idx="2"/>
          </p:nvPr>
        </p:nvSpPr>
        <p:spPr>
          <a:xfrm>
            <a:off x="4655344" y="1600200"/>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extLst/>
          </a:lstStyle>
          <a:p>
            <a:fld id="{3B5F1E3E-4B2F-4895-B65E-28B2E64F39F6}" type="datetimeFigureOut">
              <a:rPr lang="en-US" smtClean="0"/>
              <a:pPr/>
              <a:t>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cxnSp>
        <p:nvCxnSpPr>
          <p:cNvPr id="9" name="Straight Connector 8"/>
          <p:cNvCxnSpPr/>
          <p:nvPr/>
        </p:nvCxnSpPr>
        <p:spPr>
          <a:xfrm rot="5400000">
            <a:off x="2305044" y="3867144"/>
            <a:ext cx="4533900" cy="1601"/>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2"/>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3"/>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extLst/>
          </a:lstStyle>
          <a:p>
            <a:fld id="{63085435-8225-4333-BFFA-0096413F0D76}" type="datetimeFigureOut">
              <a:rPr lang="en-US" smtClean="0"/>
              <a:pPr/>
              <a:t>11/5/2012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AD93096-5B34-4342-9326-69289CEAE4C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83C494-2A87-468C-A21B-CB14FB9ABB00}" type="datetimeFigureOut">
              <a:rPr lang="en-US" smtClean="0"/>
              <a:pPr/>
              <a:t>11/5/2012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180FA0-5B31-4864-A2BB-719EA5A679C6}" type="datetimeFigureOut">
              <a:rPr lang="en-US" smtClean="0"/>
              <a:pPr/>
              <a:t>11/5/2012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altLang="zh-CN" smtClean="0"/>
              <a:t>Click to edit Master title style</a:t>
            </a:r>
            <a:endParaRPr lang="en-US" dirty="0"/>
          </a:p>
        </p:txBody>
      </p:sp>
      <p:sp>
        <p:nvSpPr>
          <p:cNvPr id="3" name="Text Placeholder 2"/>
          <p:cNvSpPr>
            <a:spLocks noGrp="1"/>
          </p:cNvSpPr>
          <p:nvPr>
            <p:ph type="body" idx="1"/>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2"/>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extLst/>
          </a:lstStyle>
          <a:p>
            <a:fld id="{4BECC0C8-36B8-442A-833D-B6AACE86BB77}" type="datetimeFigureOut">
              <a:rPr lang="en-US" smtClean="0"/>
              <a:pPr/>
              <a:t>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a:buNone/>
              <a:defRPr sz="2100" b="0"/>
            </a:lvl1pPr>
            <a:extLst/>
          </a:lstStyle>
          <a:p>
            <a:r>
              <a:rPr lang="en-US" altLang="zh-CN" smtClean="0"/>
              <a:t>Click to edit Master title style</a:t>
            </a:r>
            <a:endParaRPr lang="en-US" dirty="0"/>
          </a:p>
        </p:txBody>
      </p:sp>
      <p:sp>
        <p:nvSpPr>
          <p:cNvPr id="3" name="Picture Placeholder 2"/>
          <p:cNvSpPr>
            <a:spLocks noGrp="1"/>
          </p:cNvSpPr>
          <p:nvPr>
            <p:ph type="pic" idx="1"/>
          </p:nvPr>
        </p:nvSpPr>
        <p:spPr>
          <a:xfrm>
            <a:off x="366712" y="1905000"/>
            <a:ext cx="8778240" cy="4960144"/>
          </a:xfrm>
        </p:spPr>
        <p:txBody>
          <a:bodyPr/>
          <a:lstStyle>
            <a:lvl1pPr>
              <a:buNone/>
              <a:defRPr sz="3200"/>
            </a:lvl1pPr>
            <a:extLst/>
          </a:lstStyle>
          <a:p>
            <a:r>
              <a:rPr lang="en-US" altLang="zh-CN" smtClean="0"/>
              <a:t>Click icon to add picture</a:t>
            </a:r>
            <a:endParaRPr lang="en-US" dirty="0"/>
          </a:p>
        </p:txBody>
      </p:sp>
      <p:sp>
        <p:nvSpPr>
          <p:cNvPr id="4" name="Text Placeholder 3"/>
          <p:cNvSpPr>
            <a:spLocks noGrp="1"/>
          </p:cNvSpPr>
          <p:nvPr>
            <p:ph type="body" sz="half" idx="2"/>
          </p:nvPr>
        </p:nvSpPr>
        <p:spPr>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extLst/>
          </a:lstStyle>
          <a:p>
            <a:fld id="{51E20EC5-AC53-4169-941E-EDF10CD23748}" type="datetimeFigureOut">
              <a:rPr lang="en-US" smtClean="0"/>
              <a:pPr/>
              <a:t>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lang="en-US" altLang="zh-CN" smtClean="0"/>
              <a:t>Click to edit Master title style</a:t>
            </a:r>
            <a:endParaRPr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a:defRPr sz="1100">
                <a:solidFill>
                  <a:schemeClr val="tx2"/>
                </a:solidFill>
              </a:defRPr>
            </a:lvl1pPr>
            <a:extLst/>
          </a:lstStyle>
          <a:p>
            <a:fld id="{8D3816DF-213E-421B-92D3-C068DBB023D6}" type="datetimeFigureOut">
              <a:rPr lang="en-US" smtClean="0">
                <a:solidFill>
                  <a:schemeClr val="tx2"/>
                </a:solidFill>
              </a:rPr>
              <a:pPr/>
              <a:t>11/5/2012</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a:defRPr sz="1100">
                <a:solidFill>
                  <a:schemeClr val="tx2"/>
                </a:solidFill>
              </a:defRPr>
            </a:lvl1pPr>
            <a:extLst/>
          </a:lstStyle>
          <a:p>
            <a:pPr algn="r"/>
            <a:endParaRPr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a:defRPr sz="1200">
                <a:solidFill>
                  <a:schemeClr val="tx2"/>
                </a:solidFill>
              </a:defRPr>
            </a:lvl1pPr>
            <a:extLst/>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a:extLst/>
    </p:titleStyle>
    <p:bodyStyle>
      <a:lvl1pPr marL="411480" indent="-342900" algn="l" rtl="0" eaLnBrk="1" latinLnBrk="0" hangingPunct="1">
        <a:spcBef>
          <a:spcPts val="700"/>
        </a:spcBef>
        <a:buSzPct val="95000"/>
        <a:buFont typeface="Wingdings"/>
        <a:buChar char=""/>
        <a:defRPr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irrlicht.sourceforge.net/features.html" TargetMode="External"/><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irrlicht.sourceforge.ne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QuickStyle" Target="../diagrams/quickStyle12.xml"/><Relationship Id="rId3" Type="http://schemas.openxmlformats.org/officeDocument/2006/relationships/diagramData" Target="../diagrams/data10.xml"/><Relationship Id="rId7" Type="http://schemas.openxmlformats.org/officeDocument/2006/relationships/diagramData" Target="../diagrams/data11.xml"/><Relationship Id="rId12" Type="http://schemas.openxmlformats.org/officeDocument/2006/relationships/diagramLayout" Target="../diagrams/layout12.xml"/><Relationship Id="rId17" Type="http://schemas.openxmlformats.org/officeDocument/2006/relationships/chart" Target="../charts/chart3.xml"/><Relationship Id="rId2" Type="http://schemas.openxmlformats.org/officeDocument/2006/relationships/notesSlide" Target="../notesSlides/notesSlide23.xml"/><Relationship Id="rId16" Type="http://schemas.openxmlformats.org/officeDocument/2006/relationships/chart" Target="../charts/chart2.xml"/><Relationship Id="rId1" Type="http://schemas.openxmlformats.org/officeDocument/2006/relationships/slideLayout" Target="../slideLayouts/slideLayout4.xml"/><Relationship Id="rId6" Type="http://schemas.openxmlformats.org/officeDocument/2006/relationships/diagramColors" Target="../diagrams/colors10.xml"/><Relationship Id="rId11" Type="http://schemas.openxmlformats.org/officeDocument/2006/relationships/diagramData" Target="../diagrams/data12.xml"/><Relationship Id="rId5" Type="http://schemas.openxmlformats.org/officeDocument/2006/relationships/diagramQuickStyle" Target="../diagrams/quickStyle10.xml"/><Relationship Id="rId15" Type="http://schemas.openxmlformats.org/officeDocument/2006/relationships/chart" Target="../charts/chart1.xml"/><Relationship Id="rId10" Type="http://schemas.openxmlformats.org/officeDocument/2006/relationships/diagramColors" Target="../diagrams/colors11.xml"/><Relationship Id="rId4" Type="http://schemas.openxmlformats.org/officeDocument/2006/relationships/diagramLayout" Target="../diagrams/layout10.xml"/><Relationship Id="rId9" Type="http://schemas.openxmlformats.org/officeDocument/2006/relationships/diagramQuickStyle" Target="../diagrams/quickStyle11.xml"/><Relationship Id="rId14" Type="http://schemas.openxmlformats.org/officeDocument/2006/relationships/diagramColors" Target="../diagrams/colors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I</a:t>
            </a:r>
            <a:r>
              <a:rPr smtClean="0"/>
              <a:t>rrlicht</a:t>
            </a:r>
            <a:endParaRPr lang="en-US" dirty="0"/>
          </a:p>
        </p:txBody>
      </p:sp>
      <p:sp>
        <p:nvSpPr>
          <p:cNvPr id="5" name="Rectangle 4"/>
          <p:cNvSpPr>
            <a:spLocks noGrp="1"/>
          </p:cNvSpPr>
          <p:nvPr>
            <p:ph type="body" idx="1"/>
          </p:nvPr>
        </p:nvSpPr>
        <p:spPr/>
        <p:txBody>
          <a:bodyPr/>
          <a:lstStyle>
            <a:extLst/>
          </a:lstStyle>
          <a:p>
            <a:r>
              <a:rPr lang="en-US" dirty="0" smtClean="0"/>
              <a:t>Software rendering introduction</a:t>
            </a:r>
          </a:p>
          <a:p>
            <a:r>
              <a:rPr lang="en-US" dirty="0" smtClean="0"/>
              <a:t>Chen Liang</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Tips</a:t>
            </a:r>
            <a:endParaRPr lang="en-US" dirty="0" smtClean="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matrix is not a must in software rendering but only rendering fast enough is useful, you can save operations without using matrix, but you lose hardware acceleration.</a:t>
            </a:r>
          </a:p>
          <a:p>
            <a:endParaRPr lang="en-US" dirty="0" smtClean="0"/>
          </a:p>
        </p:txBody>
      </p:sp>
      <p:sp>
        <p:nvSpPr>
          <p:cNvPr id="6" name="Content Placeholder 5"/>
          <p:cNvSpPr>
            <a:spLocks noGrp="1"/>
          </p:cNvSpPr>
          <p:nvPr>
            <p:ph sz="half" idx="2"/>
          </p:nvPr>
        </p:nvSpPr>
        <p:spPr/>
        <p:txBody>
          <a:bodyPr vert="horz">
            <a:normAutofit/>
          </a:bodyPr>
          <a:lstStyle/>
          <a:p>
            <a:pPr marL="0" indent="0">
              <a:buNone/>
            </a:pPr>
            <a:endParaRPr lang="zh-CN"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Superior Text</a:t>
            </a:r>
            <a:endParaRPr lang="en-US" dirty="0"/>
          </a:p>
        </p:txBody>
      </p:sp>
      <p:sp>
        <p:nvSpPr>
          <p:cNvPr id="3" name="Rectangle 2"/>
          <p:cNvSpPr>
            <a:spLocks noGrp="1"/>
          </p:cNvSpPr>
          <p:nvPr>
            <p:ph sz="half" idx="1"/>
          </p:nvPr>
        </p:nvSpPr>
        <p:spPr>
          <a:xfrm>
            <a:off x="464344" y="1600200"/>
            <a:ext cx="4038600" cy="4525963"/>
          </a:xfrm>
        </p:spPr>
        <p:txBody>
          <a:bodyPr/>
          <a:lstStyle>
            <a:extLst/>
          </a:lstStyle>
          <a:p>
            <a:pPr>
              <a:lnSpc>
                <a:spcPct val="114000"/>
              </a:lnSpc>
            </a:pPr>
            <a:r>
              <a:rPr lang="en-US" dirty="0" smtClean="0"/>
              <a:t>Text in PowerPoint 2007 has learned new tricks. There are handy features like strikethrough and advanced features like character spacing control. And you’ll look your best with soft shadows and the ability to put “WordArt” styles right onto your slide text.</a:t>
            </a:r>
            <a:endParaRPr lang="en-US" sz="2400" dirty="0"/>
          </a:p>
        </p:txBody>
      </p:sp>
      <p:sp>
        <p:nvSpPr>
          <p:cNvPr id="6" name="TextBox 5"/>
          <p:cNvSpPr txBox="1"/>
          <p:nvPr/>
        </p:nvSpPr>
        <p:spPr>
          <a:xfrm>
            <a:off x="4878259" y="3901369"/>
            <a:ext cx="3427541" cy="731520"/>
          </a:xfrm>
          <a:prstGeom prst="rect">
            <a:avLst/>
          </a:prstGeom>
          <a:noFill/>
        </p:spPr>
        <p:txBody>
          <a:bodyPr wrap="none" rtlCol="0" anchor="ctr">
            <a:spAutoFit/>
          </a:bodyPr>
          <a:lstStyle>
            <a:extLst/>
          </a:lstStyle>
          <a:p>
            <a:r>
              <a:rPr lang="en-US" sz="3200" spc="-300" dirty="0" smtClean="0">
                <a:latin typeface="Gill Sans MT"/>
              </a:rPr>
              <a:t>Character</a:t>
            </a:r>
            <a:r>
              <a:rPr lang="en-US" sz="3200" spc="300" dirty="0" smtClean="0">
                <a:latin typeface="Gill Sans MT"/>
              </a:rPr>
              <a:t> </a:t>
            </a:r>
            <a:r>
              <a:rPr lang="en-US" sz="3200" spc="600" dirty="0" smtClean="0">
                <a:latin typeface="Gill Sans MT"/>
              </a:rPr>
              <a:t>Spacing</a:t>
            </a:r>
            <a:endParaRPr lang="en-US" sz="3200" spc="600" dirty="0">
              <a:latin typeface="Gill Sans MT"/>
            </a:endParaRPr>
          </a:p>
        </p:txBody>
      </p:sp>
      <p:sp>
        <p:nvSpPr>
          <p:cNvPr id="7" name="Rectangle 6"/>
          <p:cNvSpPr/>
          <p:nvPr/>
        </p:nvSpPr>
        <p:spPr>
          <a:xfrm>
            <a:off x="4878259" y="3070753"/>
            <a:ext cx="1649491" cy="731520"/>
          </a:xfrm>
          <a:prstGeom prst="rect">
            <a:avLst/>
          </a:prstGeom>
        </p:spPr>
        <p:txBody>
          <a:bodyPr wrap="none" anchor="ctr">
            <a:spAutoFit/>
          </a:bodyPr>
          <a:lstStyle>
            <a:extLst/>
          </a:lstStyle>
          <a:p>
            <a:r>
              <a:rPr lang="en-US" sz="4000" spc="-150" dirty="0" smtClean="0">
                <a:latin typeface="Gill Sans MT"/>
              </a:rPr>
              <a:t>Kerning</a:t>
            </a:r>
            <a:endParaRPr lang="en-US" sz="4000" dirty="0">
              <a:latin typeface="Gill Sans MT"/>
            </a:endParaRPr>
          </a:p>
        </p:txBody>
      </p:sp>
      <p:sp>
        <p:nvSpPr>
          <p:cNvPr id="9" name="Rectangle 8"/>
          <p:cNvSpPr/>
          <p:nvPr/>
        </p:nvSpPr>
        <p:spPr>
          <a:xfrm>
            <a:off x="4878259" y="5562600"/>
            <a:ext cx="2446504" cy="731520"/>
          </a:xfrm>
          <a:prstGeom prst="rect">
            <a:avLst/>
          </a:prstGeom>
        </p:spPr>
        <p:txBody>
          <a:bodyPr wrap="none" anchor="ctr">
            <a:spAutoFit/>
          </a:bodyPr>
          <a:lstStyle>
            <a:extLst/>
          </a:lstStyle>
          <a:p>
            <a:r>
              <a:rPr lang="en-US" sz="3200" strike="sngStrike" kern="100" dirty="0" smtClean="0">
                <a:latin typeface="Gill Sans MT"/>
              </a:rPr>
              <a:t>Strikethrough</a:t>
            </a:r>
            <a:endParaRPr lang="en-US" sz="3200" dirty="0">
              <a:latin typeface="Gill Sans MT"/>
            </a:endParaRPr>
          </a:p>
        </p:txBody>
      </p:sp>
      <p:sp>
        <p:nvSpPr>
          <p:cNvPr id="11" name="Rectangle 10"/>
          <p:cNvSpPr/>
          <p:nvPr/>
        </p:nvSpPr>
        <p:spPr>
          <a:xfrm>
            <a:off x="4878259" y="4731985"/>
            <a:ext cx="2945037" cy="731520"/>
          </a:xfrm>
          <a:prstGeom prst="rect">
            <a:avLst/>
          </a:prstGeom>
        </p:spPr>
        <p:txBody>
          <a:bodyPr wrap="none" anchor="ctr">
            <a:spAutoFit/>
          </a:bodyPr>
          <a:lstStyle>
            <a:extLst/>
          </a:lstStyle>
          <a:p>
            <a:r>
              <a:rPr lang="en-US" sz="3200" u="heavy" kern="100" dirty="0" smtClean="0">
                <a:uFill>
                  <a:solidFill>
                    <a:schemeClr val="accent1"/>
                  </a:solidFill>
                </a:uFill>
                <a:latin typeface="Gill Sans MT"/>
              </a:rPr>
              <a:t>Styled Underline</a:t>
            </a:r>
            <a:endParaRPr lang="en-US" sz="3200" u="heavy" dirty="0">
              <a:uFill>
                <a:solidFill>
                  <a:schemeClr val="accent1"/>
                </a:solidFill>
              </a:uFill>
              <a:latin typeface="Gill Sans MT"/>
            </a:endParaRPr>
          </a:p>
        </p:txBody>
      </p:sp>
      <p:sp>
        <p:nvSpPr>
          <p:cNvPr id="12" name="TextBox 11"/>
          <p:cNvSpPr txBox="1"/>
          <p:nvPr/>
        </p:nvSpPr>
        <p:spPr>
          <a:xfrm>
            <a:off x="4878259" y="1371600"/>
            <a:ext cx="2766911" cy="731520"/>
          </a:xfrm>
          <a:prstGeom prst="rect">
            <a:avLst/>
          </a:prstGeom>
          <a:noFill/>
        </p:spPr>
        <p:txBody>
          <a:bodyPr wrap="none" rtlCol="0">
            <a:spAutoFit/>
          </a:bodyPr>
          <a:lstStyle>
            <a:extLst/>
          </a:lstStyle>
          <a:p>
            <a:r>
              <a:rPr lang="en-US" sz="4000" dirty="0" smtClean="0">
                <a:ln w="18415" cap="flat" cmpd="sng">
                  <a:solidFill>
                    <a:srgbClr val="FFFFFF"/>
                  </a:solidFill>
                  <a:prstDash val="solid"/>
                  <a:miter lim="800000"/>
                </a:ln>
                <a:solidFill>
                  <a:srgbClr val="FFFFFF"/>
                </a:solidFill>
                <a:effectLst>
                  <a:outerShdw blurRad="63500" dir="3600000" algn="tl" rotWithShape="0">
                    <a:srgbClr val="000000">
                      <a:alpha val="70000"/>
                    </a:srgbClr>
                  </a:outerShdw>
                </a:effectLst>
                <a:latin typeface="Gill Sans MT"/>
              </a:rPr>
              <a:t>Soft Shadow</a:t>
            </a:r>
            <a:endParaRPr lang="en-US" sz="4000" dirty="0">
              <a:ln w="18415" cap="flat" cmpd="sng">
                <a:solidFill>
                  <a:srgbClr val="FFFFFF"/>
                </a:solidFill>
                <a:miter lim="800000"/>
              </a:ln>
              <a:solidFill>
                <a:srgbClr val="FFFFFF"/>
              </a:solidFill>
              <a:effectLst>
                <a:outerShdw blurRad="63500" dir="3600000" algn="tl" rotWithShape="0">
                  <a:srgbClr val="000000">
                    <a:alpha val="70000"/>
                  </a:srgbClr>
                </a:outerShdw>
              </a:effectLst>
              <a:latin typeface="Gill Sans MT"/>
            </a:endParaRPr>
          </a:p>
        </p:txBody>
      </p:sp>
      <p:sp>
        <p:nvSpPr>
          <p:cNvPr id="14" name="TextBox 13"/>
          <p:cNvSpPr txBox="1"/>
          <p:nvPr/>
        </p:nvSpPr>
        <p:spPr>
          <a:xfrm>
            <a:off x="4878259" y="2202216"/>
            <a:ext cx="1939249" cy="769441"/>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extLst/>
          </a:lstStyle>
          <a:p>
            <a:r>
              <a:rPr lang="en-US" sz="4400" b="1" dirty="0" smtClean="0">
                <a:ln w="11430"/>
                <a:solidFill>
                  <a:schemeClr val="accent1"/>
                </a:solidFill>
                <a:effectLst>
                  <a:outerShdw blurRad="80000" dist="40000" dir="5040000" algn="tl">
                    <a:srgbClr val="000000">
                      <a:alpha val="30000"/>
                    </a:srgbClr>
                  </a:outerShdw>
                </a:effectLst>
                <a:latin typeface="Gill Sans MT"/>
              </a:rPr>
              <a:t>Effects</a:t>
            </a:r>
            <a:endParaRPr lang="en-US" sz="4400" b="1" dirty="0">
              <a:solidFill>
                <a:schemeClr val="accent1"/>
              </a:solidFill>
              <a:latin typeface="Gill Sans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The Power of OfficeArt Graphics</a:t>
            </a:r>
            <a:endParaRPr lang="en-US" dirty="0"/>
          </a:p>
        </p:txBody>
      </p:sp>
      <p:sp>
        <p:nvSpPr>
          <p:cNvPr id="3" name="Rectangle 2"/>
          <p:cNvSpPr>
            <a:spLocks noGrp="1"/>
          </p:cNvSpPr>
          <p:nvPr>
            <p:ph sz="half" idx="1"/>
          </p:nvPr>
        </p:nvSpPr>
        <p:spPr/>
        <p:txBody>
          <a:bodyPr/>
          <a:lstStyle>
            <a:extLst/>
          </a:lstStyle>
          <a:p>
            <a:r>
              <a:rPr lang="en-US" dirty="0" smtClean="0"/>
              <a:t>Make a statement with great looking graphics. PowerPoint makes it easy to produce visuals that used to require multiple applications to accomplish. Easily apply soft shadows, reflections, glows, bevels, 3D and more!</a:t>
            </a:r>
            <a:endParaRPr lang="en-US" dirty="0"/>
          </a:p>
          <a:p>
            <a:endParaRPr lang="en-US" dirty="0"/>
          </a:p>
        </p:txBody>
      </p:sp>
      <p:sp>
        <p:nvSpPr>
          <p:cNvPr id="5" name="Rounded Rectangle 4"/>
          <p:cNvSpPr/>
          <p:nvPr/>
        </p:nvSpPr>
        <p:spPr>
          <a:xfrm>
            <a:off x="5295900" y="16002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Soft Shadow</a:t>
            </a:r>
            <a:endParaRPr lang="en-US" sz="2400" dirty="0"/>
          </a:p>
        </p:txBody>
      </p:sp>
      <p:sp>
        <p:nvSpPr>
          <p:cNvPr id="6" name="Rounded Rectangle 5"/>
          <p:cNvSpPr/>
          <p:nvPr/>
        </p:nvSpPr>
        <p:spPr>
          <a:xfrm>
            <a:off x="5295900" y="4272280"/>
            <a:ext cx="2819400" cy="731520"/>
          </a:xfrm>
          <a:prstGeom prst="roundRect">
            <a:avLst>
              <a:gd name="adj" fmla="val 16667"/>
            </a:avLst>
          </a:prstGeom>
          <a:scene3d>
            <a:camera prst="orthographicFront"/>
            <a:lightRig rig="twoPt" dir="t">
              <a:rot lat="0" lon="0" rev="6000000"/>
            </a:lightRig>
          </a:scene3d>
          <a:sp3d prstMaterial="plastic">
            <a:bevelT w="152400" h="101600" prst="coolSlant"/>
            <a:bevelB w="152400" h="101600" prst="coolSlant"/>
          </a:sp3d>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Bevel</a:t>
            </a:r>
            <a:endParaRPr lang="en-US" sz="2400" dirty="0"/>
          </a:p>
        </p:txBody>
      </p:sp>
      <p:sp>
        <p:nvSpPr>
          <p:cNvPr id="7" name="Rounded Rectangle 6"/>
          <p:cNvSpPr/>
          <p:nvPr/>
        </p:nvSpPr>
        <p:spPr>
          <a:xfrm>
            <a:off x="5295900" y="2697480"/>
            <a:ext cx="2819400" cy="731520"/>
          </a:xfrm>
          <a:prstGeom prst="roundRect">
            <a:avLst>
              <a:gd name="adj" fmla="val 16667"/>
            </a:avLst>
          </a:prstGeom>
          <a:effectLst>
            <a:reflection blurRad="12700" stA="50000" endPos="75000" dist="12700" dir="5400000" sy="-100000" algn="bl" rotWithShape="0"/>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Reflection</a:t>
            </a:r>
            <a:endParaRPr lang="en-US" sz="2400" dirty="0"/>
          </a:p>
        </p:txBody>
      </p:sp>
      <p:sp>
        <p:nvSpPr>
          <p:cNvPr id="8" name="Rounded Rectangle 7"/>
          <p:cNvSpPr/>
          <p:nvPr/>
        </p:nvSpPr>
        <p:spPr>
          <a:xfrm>
            <a:off x="5295900" y="5516880"/>
            <a:ext cx="2819400" cy="731520"/>
          </a:xfrm>
          <a:prstGeom prst="roundRect">
            <a:avLst>
              <a:gd name="adj" fmla="val 16667"/>
            </a:avLst>
          </a:prstGeom>
          <a:ln w="38100" cap="flat" cmpd="sng" algn="ctr">
            <a:noFill/>
            <a:prstDash val="solid"/>
          </a:ln>
          <a:effectLst>
            <a:outerShdw blurRad="50800" dist="50800" dir="2700000" algn="tl" rotWithShape="0">
              <a:srgbClr val="000000">
                <a:alpha val="43137"/>
              </a:srgbClr>
            </a:outerShdw>
          </a:effectLst>
          <a:scene3d>
            <a:camera prst="perspectiveHeroicExtremeLeftFacing"/>
            <a:lightRig rig="threePt" dir="t"/>
          </a:scene3d>
        </p:spPr>
        <p:style>
          <a:lnRef idx="3">
            <a:schemeClr val="lt1"/>
          </a:lnRef>
          <a:fillRef idx="1">
            <a:schemeClr val="accent1"/>
          </a:fillRef>
          <a:effectRef idx="1">
            <a:schemeClr val="accent1"/>
          </a:effectRef>
          <a:fontRef idx="minor">
            <a:schemeClr val="lt1"/>
          </a:fontRef>
        </p:style>
        <p:txBody>
          <a:bodyPr rtlCol="0" anchor="ctr"/>
          <a:lstStyle>
            <a:extLst/>
          </a:lstStyle>
          <a:p>
            <a:pPr algn="ctr"/>
            <a:r>
              <a:rPr lang="en-US" sz="2400" dirty="0" smtClean="0"/>
              <a:t>3D</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512763"/>
            <a:ext cx="8229600" cy="914400"/>
          </a:xfrm>
        </p:spPr>
        <p:txBody>
          <a:bodyPr/>
          <a:lstStyle>
            <a:extLst/>
          </a:lstStyle>
          <a:p>
            <a:r>
              <a:rPr lang="en-US" dirty="0" smtClean="0"/>
              <a:t>Picture This…</a:t>
            </a:r>
            <a:endParaRPr lang="en-US" dirty="0"/>
          </a:p>
        </p:txBody>
      </p:sp>
      <p:sp>
        <p:nvSpPr>
          <p:cNvPr id="3" name="Rectangle 2"/>
          <p:cNvSpPr>
            <a:spLocks noGrp="1"/>
          </p:cNvSpPr>
          <p:nvPr>
            <p:ph sz="half" idx="1"/>
          </p:nvPr>
        </p:nvSpPr>
        <p:spPr>
          <a:xfrm>
            <a:off x="465138" y="1600200"/>
            <a:ext cx="4038600" cy="4525963"/>
          </a:xfrm>
        </p:spPr>
        <p:txBody>
          <a:bodyPr/>
          <a:lstStyle>
            <a:extLst/>
          </a:lstStyle>
          <a:p>
            <a:r>
              <a:rPr lang="en-US" dirty="0" smtClean="0"/>
              <a:t>You can do a lot more with pictures in PowerPoint 2007. Easily recolor pictures or change the shape of their frame. And all of </a:t>
            </a:r>
            <a:r>
              <a:rPr lang="en-US" dirty="0" err="1" smtClean="0"/>
              <a:t>OfficeArt’s</a:t>
            </a:r>
            <a:r>
              <a:rPr lang="en-US" dirty="0" smtClean="0"/>
              <a:t> effects can be applied to a picture – even 3D!</a:t>
            </a:r>
            <a:endParaRPr lang="en-US" dirty="0"/>
          </a:p>
        </p:txBody>
      </p:sp>
      <p:pic>
        <p:nvPicPr>
          <p:cNvPr id="5" name="j0314068.jpg"/>
          <p:cNvPicPr>
            <a:picLocks noGrp="1" noChangeAspect="1"/>
          </p:cNvPicPr>
          <p:nvPr>
            <p:ph sz="half" idx="2"/>
          </p:nvPr>
        </p:nvPicPr>
        <p:blipFill>
          <a:blip r:embed="rId3"/>
          <a:srcRect b="16004"/>
          <a:stretch>
            <a:fillRect/>
          </a:stretch>
        </p:blipFill>
        <p:spPr>
          <a:xfrm>
            <a:off x="5638800" y="1371981"/>
            <a:ext cx="2209800" cy="1447800"/>
          </a:xfrm>
          <a:prstGeom prst="rect">
            <a:avLst/>
          </a:prstGeom>
          <a:noFill/>
          <a:ln>
            <a:noFill/>
          </a:ln>
        </p:spPr>
      </p:pic>
      <p:pic>
        <p:nvPicPr>
          <p:cNvPr id="10" name="Rectangle 9"/>
          <p:cNvPicPr>
            <a:picLocks noChangeAspect="1"/>
          </p:cNvPicPr>
          <p:nvPr/>
        </p:nvPicPr>
        <p:blipFill>
          <a:blip r:embed="rId3"/>
          <a:srcRect l="6897" r="6897" b="16026"/>
          <a:stretch>
            <a:fillRect/>
          </a:stretch>
        </p:blipFill>
        <p:spPr>
          <a:xfrm>
            <a:off x="5791200" y="4953381"/>
            <a:ext cx="1905000" cy="144741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025" name="Picture 1"/>
          <p:cNvPicPr>
            <a:picLocks noChangeAspect="1" noChangeArrowheads="1"/>
          </p:cNvPicPr>
          <p:nvPr/>
        </p:nvPicPr>
        <p:blipFill>
          <a:blip r:embed="rId4">
            <a:lum contrast="2000"/>
            <a:duotone>
              <a:schemeClr val="accent3">
                <a:shade val="45000"/>
                <a:satMod val="135000"/>
              </a:schemeClr>
              <a:srgbClr val="FFFFFF"/>
            </a:duotone>
          </a:blip>
          <a:srcRect/>
          <a:stretch>
            <a:fillRect/>
          </a:stretch>
        </p:blipFill>
        <p:spPr bwMode="auto">
          <a:xfrm>
            <a:off x="5638800" y="3162681"/>
            <a:ext cx="2209800"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SmartArt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Visualize It!</a:t>
            </a:r>
            <a:endParaRPr lang="en-US" dirty="0"/>
          </a:p>
        </p:txBody>
      </p:sp>
      <p:sp>
        <p:nvSpPr>
          <p:cNvPr id="3" name="Rectangle 2"/>
          <p:cNvSpPr>
            <a:spLocks noGrp="1"/>
          </p:cNvSpPr>
          <p:nvPr>
            <p:ph sz="half" idx="1"/>
          </p:nvPr>
        </p:nvSpPr>
        <p:spPr/>
        <p:txBody>
          <a:bodyPr/>
          <a:lstStyle>
            <a:extLst/>
          </a:lstStyle>
          <a:p>
            <a:pPr>
              <a:lnSpc>
                <a:spcPct val="114000"/>
              </a:lnSpc>
            </a:pPr>
            <a:r>
              <a:rPr lang="en-US" dirty="0" smtClean="0"/>
              <a:t>SmartArt turns your bullet points into graphics in a single click. You can even change your graphic layout to find just the right way to express your idea.  </a:t>
            </a:r>
            <a:endParaRPr lang="en-US" dirty="0"/>
          </a:p>
          <a:p>
            <a:endParaRPr lang="en-US" dirty="0"/>
          </a:p>
        </p:txBody>
      </p:sp>
      <p:graphicFrame>
        <p:nvGraphicFramePr>
          <p:cNvPr id="5" name="Content Placeholder 4"/>
          <p:cNvGraphicFramePr>
            <a:graphicFrameLocks noGrp="1"/>
          </p:cNvGraphicFramePr>
          <p:nvPr>
            <p:ph sz="half" idx="2"/>
          </p:nvPr>
        </p:nvGraphicFramePr>
        <p:xfrm>
          <a:off x="4724400" y="1447800"/>
          <a:ext cx="4267200"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9" name="Diagram 8"/>
          <p:cNvGraphicFramePr>
            <a:graphicFrameLocks/>
          </p:cNvGraphicFramePr>
          <p:nvPr/>
        </p:nvGraphicFramePr>
        <p:xfrm>
          <a:off x="1447800" y="1447800"/>
          <a:ext cx="6248400" cy="4425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a:graphicFrameLocks/>
          </p:cNvGraphicFramePr>
          <p:nvPr/>
        </p:nvGraphicFramePr>
        <p:xfrm>
          <a:off x="1752600" y="216170"/>
          <a:ext cx="5638800" cy="642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Themes &amp; Quick Styles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What is </a:t>
            </a:r>
            <a:r>
              <a:rPr lang="en-US" dirty="0" err="1" smtClean="0">
                <a:solidFill>
                  <a:schemeClr val="accent1"/>
                </a:solidFill>
              </a:rPr>
              <a:t>I</a:t>
            </a:r>
            <a:r>
              <a:rPr lang="en-US" dirty="0" err="1" smtClean="0">
                <a:solidFill>
                  <a:schemeClr val="accent1"/>
                </a:solidFill>
              </a:rPr>
              <a:t>rrlicht</a:t>
            </a:r>
            <a:endParaRPr lang="en-US" dirty="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The </a:t>
            </a:r>
            <a:r>
              <a:rPr lang="en-US" dirty="0" err="1" smtClean="0"/>
              <a:t>Irrlicht</a:t>
            </a:r>
            <a:r>
              <a:rPr lang="en-US" dirty="0" smtClean="0"/>
              <a:t> Engine is an open source high performance </a:t>
            </a:r>
            <a:r>
              <a:rPr lang="en-US" dirty="0" err="1" smtClean="0"/>
              <a:t>realtime</a:t>
            </a:r>
            <a:r>
              <a:rPr lang="en-US" dirty="0" smtClean="0"/>
              <a:t> 3D engine written in C++. </a:t>
            </a:r>
            <a:r>
              <a:rPr lang="en-US" dirty="0" smtClean="0"/>
              <a:t>It is completely cross-platform, using D3D, OpenGL and its own software renderers, and has </a:t>
            </a:r>
            <a:r>
              <a:rPr lang="en-US" dirty="0" smtClean="0">
                <a:hlinkClick r:id="rId3"/>
              </a:rPr>
              <a:t>all of the state-of-the-art features</a:t>
            </a:r>
            <a:r>
              <a:rPr lang="en-US" dirty="0" smtClean="0"/>
              <a:t>.</a:t>
            </a:r>
          </a:p>
          <a:p>
            <a:endParaRPr lang="en-US" dirty="0" smtClean="0"/>
          </a:p>
          <a:p>
            <a:r>
              <a:rPr lang="en-US" dirty="0" smtClean="0">
                <a:hlinkClick r:id="rId4"/>
              </a:rPr>
              <a:t>http://irrlicht.sourceforge.net/</a:t>
            </a:r>
            <a:endParaRPr lang="en-US" dirty="0"/>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Get Coordinated with Themes!</a:t>
            </a:r>
            <a:endParaRPr lang="en-US" dirty="0"/>
          </a:p>
        </p:txBody>
      </p:sp>
      <p:sp>
        <p:nvSpPr>
          <p:cNvPr id="5" name="Rectangle 4"/>
          <p:cNvSpPr>
            <a:spLocks noGrp="1"/>
          </p:cNvSpPr>
          <p:nvPr>
            <p:ph sz="half" idx="1"/>
          </p:nvPr>
        </p:nvSpPr>
        <p:spPr/>
        <p:txBody>
          <a:bodyPr/>
          <a:lstStyle>
            <a:extLst/>
          </a:lstStyle>
          <a:p>
            <a:r>
              <a:rPr lang="en-US" dirty="0" smtClean="0"/>
              <a:t>Office Themes give you effortless coordination of the colors, fonts and graphic effects applied to your presentation. Everything you insert into your presentation will be automatically styled to match. </a:t>
            </a:r>
          </a:p>
        </p:txBody>
      </p:sp>
      <p:grpSp>
        <p:nvGrpSpPr>
          <p:cNvPr id="7" name="Group 6"/>
          <p:cNvGrpSpPr/>
          <p:nvPr/>
        </p:nvGrpSpPr>
        <p:grpSpPr>
          <a:xfrm>
            <a:off x="4953000" y="1676400"/>
            <a:ext cx="3491236" cy="4381500"/>
            <a:chOff x="5029200" y="1600200"/>
            <a:chExt cx="3810000" cy="4781550"/>
          </a:xfrm>
        </p:grpSpPr>
        <p:pic>
          <p:nvPicPr>
            <p:cNvPr id="1027" name="Picture 3"/>
            <p:cNvPicPr>
              <a:picLocks noChangeAspect="1" noChangeArrowheads="1"/>
            </p:cNvPicPr>
            <p:nvPr/>
          </p:nvPicPr>
          <p:blipFill>
            <a:blip r:embed="rId3"/>
            <a:srcRect/>
            <a:stretch>
              <a:fillRect/>
            </a:stretch>
          </p:blipFill>
          <p:spPr bwMode="auto">
            <a:xfrm>
              <a:off x="5029200" y="1600200"/>
              <a:ext cx="2819400" cy="2114550"/>
            </a:xfrm>
            <a:prstGeom prst="rect">
              <a:avLst/>
            </a:prstGeom>
            <a:noFill/>
            <a:ln w="9525">
              <a:noFill/>
              <a:miter lim="800000"/>
              <a:headEnd/>
              <a:tailEnd/>
            </a:ln>
            <a:effectLst>
              <a:outerShdw blurRad="254000" algn="tl" rotWithShape="0">
                <a:srgbClr val="000000">
                  <a:alpha val="43137"/>
                </a:srgbClr>
              </a:outerShdw>
            </a:effectLst>
          </p:spPr>
        </p:pic>
        <p:pic>
          <p:nvPicPr>
            <p:cNvPr id="1028" name="Picture 4"/>
            <p:cNvPicPr>
              <a:picLocks noChangeAspect="1" noChangeArrowheads="1"/>
            </p:cNvPicPr>
            <p:nvPr/>
          </p:nvPicPr>
          <p:blipFill>
            <a:blip r:embed="rId4"/>
            <a:srcRect/>
            <a:stretch>
              <a:fillRect/>
            </a:stretch>
          </p:blipFill>
          <p:spPr bwMode="auto">
            <a:xfrm>
              <a:off x="5029200" y="4267200"/>
              <a:ext cx="2819400" cy="2114550"/>
            </a:xfrm>
            <a:prstGeom prst="rect">
              <a:avLst/>
            </a:prstGeom>
            <a:noFill/>
            <a:ln w="9525">
              <a:noFill/>
              <a:miter lim="800000"/>
              <a:headEnd/>
              <a:tailEnd/>
            </a:ln>
            <a:effectLst>
              <a:outerShdw blurRad="254000" algn="tl" rotWithShape="0">
                <a:srgbClr val="000000">
                  <a:alpha val="43137"/>
                </a:srgbClr>
              </a:outerShdw>
            </a:effectLst>
          </p:spPr>
        </p:pic>
        <p:pic>
          <p:nvPicPr>
            <p:cNvPr id="9" name="Rectangle 8"/>
            <p:cNvPicPr>
              <a:picLocks noChangeAspect="1" noChangeArrowheads="1"/>
            </p:cNvPicPr>
            <p:nvPr/>
          </p:nvPicPr>
          <p:blipFill>
            <a:blip r:embed="rId5"/>
            <a:srcRect/>
            <a:stretch>
              <a:fillRect/>
            </a:stretch>
          </p:blipFill>
          <p:spPr bwMode="auto">
            <a:xfrm>
              <a:off x="6019800" y="2609850"/>
              <a:ext cx="2819400" cy="2114550"/>
            </a:xfrm>
            <a:prstGeom prst="rect">
              <a:avLst/>
            </a:prstGeom>
            <a:noFill/>
            <a:ln w="9525">
              <a:noFill/>
              <a:miter lim="800000"/>
              <a:headEnd/>
              <a:tailEnd/>
            </a:ln>
            <a:effectLst>
              <a:outerShdw blurRad="254000" algn="tl" rotWithShape="0">
                <a:srgbClr val="000000">
                  <a:alpha val="43137"/>
                </a:srgbClr>
              </a:outerShdw>
            </a:effec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Word and Excel, too!</a:t>
            </a:r>
            <a:endParaRPr lang="en-US" dirty="0"/>
          </a:p>
        </p:txBody>
      </p:sp>
      <p:sp>
        <p:nvSpPr>
          <p:cNvPr id="5" name="Rectangle 4"/>
          <p:cNvSpPr>
            <a:spLocks noGrp="1"/>
          </p:cNvSpPr>
          <p:nvPr>
            <p:ph sz="half" idx="1"/>
          </p:nvPr>
        </p:nvSpPr>
        <p:spPr/>
        <p:txBody>
          <a:bodyPr/>
          <a:lstStyle>
            <a:extLst/>
          </a:lstStyle>
          <a:p>
            <a:r>
              <a:rPr lang="en-US" dirty="0" smtClean="0"/>
              <a:t>PowerPoint now shares a common set of “Office Themes” with Word and Excel so you can create documents and spreadsheets that match your presentation for a “branded” look.</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953000" y="1621243"/>
            <a:ext cx="1591913" cy="2057400"/>
          </a:xfrm>
          <a:prstGeom prst="rect">
            <a:avLst/>
          </a:prstGeom>
          <a:noFill/>
          <a:ln w="9525">
            <a:noFill/>
            <a:miter lim="800000"/>
            <a:headEnd/>
            <a:tailEnd/>
          </a:ln>
          <a:effectLst>
            <a:outerShdw blurRad="254000" algn="tl" rotWithShape="0">
              <a:srgbClr val="000000">
                <a:alpha val="43137"/>
              </a:srgbClr>
            </a:outerShdw>
          </a:effectLst>
        </p:spPr>
      </p:pic>
      <p:pic>
        <p:nvPicPr>
          <p:cNvPr id="1027" name="Picture 3"/>
          <p:cNvPicPr>
            <a:picLocks noChangeAspect="1" noChangeArrowheads="1"/>
          </p:cNvPicPr>
          <p:nvPr/>
        </p:nvPicPr>
        <p:blipFill>
          <a:blip r:embed="rId4"/>
          <a:srcRect/>
          <a:stretch>
            <a:fillRect/>
          </a:stretch>
        </p:blipFill>
        <p:spPr bwMode="auto">
          <a:xfrm>
            <a:off x="6637686" y="1621243"/>
            <a:ext cx="1591914" cy="2057400"/>
          </a:xfrm>
          <a:prstGeom prst="rect">
            <a:avLst/>
          </a:prstGeom>
          <a:noFill/>
          <a:ln w="9525">
            <a:noFill/>
            <a:miter lim="800000"/>
            <a:headEnd/>
            <a:tailEnd/>
          </a:ln>
          <a:effectLst>
            <a:outerShdw blurRad="254000" algn="tl" rotWithShape="0">
              <a:srgbClr val="000000">
                <a:alpha val="43137"/>
              </a:srgbClr>
            </a:outerShdw>
          </a:effectLst>
        </p:spPr>
      </p:pic>
      <p:pic>
        <p:nvPicPr>
          <p:cNvPr id="1032" name="Picture 8"/>
          <p:cNvPicPr>
            <a:picLocks noChangeAspect="1" noChangeArrowheads="1"/>
          </p:cNvPicPr>
          <p:nvPr/>
        </p:nvPicPr>
        <p:blipFill>
          <a:blip r:embed="rId5"/>
          <a:srcRect/>
          <a:stretch>
            <a:fillRect/>
          </a:stretch>
        </p:blipFill>
        <p:spPr bwMode="auto">
          <a:xfrm>
            <a:off x="4724400" y="3352800"/>
            <a:ext cx="2590800" cy="1898290"/>
          </a:xfrm>
          <a:prstGeom prst="rect">
            <a:avLst/>
          </a:prstGeom>
          <a:noFill/>
          <a:ln w="9525">
            <a:noFill/>
            <a:miter lim="800000"/>
            <a:headEnd/>
            <a:tailEnd/>
          </a:ln>
          <a:effectLst>
            <a:outerShdw blurRad="254000" algn="tl" rotWithShape="0">
              <a:srgbClr val="000000">
                <a:alpha val="43137"/>
              </a:srgbClr>
            </a:outerShdw>
          </a:effectLst>
        </p:spPr>
      </p:pic>
      <p:pic>
        <p:nvPicPr>
          <p:cNvPr id="1030" name="Picture 6"/>
          <p:cNvPicPr>
            <a:picLocks noChangeAspect="1" noChangeArrowheads="1"/>
          </p:cNvPicPr>
          <p:nvPr/>
        </p:nvPicPr>
        <p:blipFill>
          <a:blip r:embed="rId6"/>
          <a:srcRect/>
          <a:stretch>
            <a:fillRect/>
          </a:stretch>
        </p:blipFill>
        <p:spPr bwMode="auto">
          <a:xfrm>
            <a:off x="6629400" y="4440643"/>
            <a:ext cx="1905000" cy="1426757"/>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Mix It Up!</a:t>
            </a:r>
            <a:endParaRPr lang="en-US" dirty="0"/>
          </a:p>
        </p:txBody>
      </p:sp>
      <p:sp>
        <p:nvSpPr>
          <p:cNvPr id="5" name="Rectangle 4"/>
          <p:cNvSpPr>
            <a:spLocks noGrp="1"/>
          </p:cNvSpPr>
          <p:nvPr>
            <p:ph sz="half" idx="1"/>
          </p:nvPr>
        </p:nvSpPr>
        <p:spPr/>
        <p:txBody>
          <a:bodyPr/>
          <a:lstStyle>
            <a:extLst/>
          </a:lstStyle>
          <a:p>
            <a:r>
              <a:rPr lang="en-US" dirty="0" smtClean="0"/>
              <a:t>Office Themes are infinitely customizable. You can mix and match the colors, fonts and effects from different themes. </a:t>
            </a:r>
          </a:p>
        </p:txBody>
      </p:sp>
      <p:pic>
        <p:nvPicPr>
          <p:cNvPr id="1025" name="Picture 1"/>
          <p:cNvPicPr>
            <a:picLocks noChangeAspect="1" noChangeArrowheads="1"/>
          </p:cNvPicPr>
          <p:nvPr/>
        </p:nvPicPr>
        <p:blipFill>
          <a:blip r:embed="rId3" cstate="print"/>
          <a:srcRect/>
          <a:stretch>
            <a:fillRect/>
          </a:stretch>
        </p:blipFill>
        <p:spPr bwMode="auto">
          <a:xfrm>
            <a:off x="4876800" y="1600200"/>
            <a:ext cx="2435003" cy="1828800"/>
          </a:xfrm>
          <a:prstGeom prst="rect">
            <a:avLst/>
          </a:prstGeom>
          <a:noFill/>
          <a:ln w="9525">
            <a:noFill/>
            <a:miter lim="800000"/>
            <a:headEnd/>
            <a:tailEnd/>
          </a:ln>
          <a:effectLst>
            <a:outerShdw blurRad="254000" algn="tl" rotWithShape="0">
              <a:srgbClr val="000000">
                <a:alpha val="43137"/>
              </a:srgbClr>
            </a:outerShdw>
          </a:effectLst>
        </p:spPr>
      </p:pic>
      <p:pic>
        <p:nvPicPr>
          <p:cNvPr id="1033" name="Picture 9"/>
          <p:cNvPicPr>
            <a:picLocks noChangeAspect="1" noChangeArrowheads="1"/>
          </p:cNvPicPr>
          <p:nvPr/>
        </p:nvPicPr>
        <p:blipFill>
          <a:blip r:embed="rId4" cstate="print"/>
          <a:srcRect/>
          <a:stretch>
            <a:fillRect/>
          </a:stretch>
        </p:blipFill>
        <p:spPr bwMode="auto">
          <a:xfrm>
            <a:off x="6019800" y="3124200"/>
            <a:ext cx="2446913" cy="1828800"/>
          </a:xfrm>
          <a:prstGeom prst="rect">
            <a:avLst/>
          </a:prstGeom>
          <a:noFill/>
          <a:ln w="9525">
            <a:noFill/>
            <a:miter lim="800000"/>
            <a:headEnd/>
            <a:tailEnd/>
          </a:ln>
          <a:effectLst>
            <a:outerShdw blurRad="254000" algn="tl" rotWithShape="0">
              <a:srgbClr val="000000">
                <a:alpha val="43137"/>
              </a:srgbClr>
            </a:outerShdw>
          </a:effectLst>
        </p:spPr>
      </p:pic>
      <p:pic>
        <p:nvPicPr>
          <p:cNvPr id="1031" name="Picture 7"/>
          <p:cNvPicPr>
            <a:picLocks noChangeAspect="1" noChangeArrowheads="1"/>
          </p:cNvPicPr>
          <p:nvPr/>
        </p:nvPicPr>
        <p:blipFill>
          <a:blip r:embed="rId5" cstate="print"/>
          <a:srcRect/>
          <a:stretch>
            <a:fillRect/>
          </a:stretch>
        </p:blipFill>
        <p:spPr bwMode="auto">
          <a:xfrm>
            <a:off x="4876800" y="4648200"/>
            <a:ext cx="2445221" cy="182880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Quick Styles</a:t>
            </a:r>
            <a:endParaRPr lang="en-US" dirty="0"/>
          </a:p>
        </p:txBody>
      </p:sp>
      <p:sp>
        <p:nvSpPr>
          <p:cNvPr id="5" name="Rectangle 4"/>
          <p:cNvSpPr>
            <a:spLocks noGrp="1"/>
          </p:cNvSpPr>
          <p:nvPr>
            <p:ph sz="half" idx="1"/>
          </p:nvPr>
        </p:nvSpPr>
        <p:spPr/>
        <p:txBody>
          <a:bodyPr/>
          <a:lstStyle>
            <a:extLst/>
          </a:lstStyle>
          <a:p>
            <a:r>
              <a:rPr lang="en-US" dirty="0" smtClean="0"/>
              <a:t>There is a spectrum of designer styles for every chart, diagram, table or picture you add to your presentation. In a single click you can go from understated to </a:t>
            </a:r>
            <a:r>
              <a:rPr lang="en-US" i="1" dirty="0" smtClean="0"/>
              <a:t>wow </a:t>
            </a:r>
            <a:r>
              <a:rPr lang="en-US" dirty="0" smtClean="0"/>
              <a:t>or anywhere in between</a:t>
            </a:r>
            <a:r>
              <a:rPr lang="en-US" i="1" dirty="0" smtClean="0"/>
              <a:t>.</a:t>
            </a:r>
          </a:p>
          <a:p>
            <a:endParaRPr lang="en-US" dirty="0" smtClean="0"/>
          </a:p>
          <a:p>
            <a:r>
              <a:rPr lang="en-US" dirty="0" smtClean="0"/>
              <a:t> </a:t>
            </a:r>
            <a:endParaRPr lang="en-US" dirty="0"/>
          </a:p>
        </p:txBody>
      </p:sp>
      <p:graphicFrame>
        <p:nvGraphicFramePr>
          <p:cNvPr id="7" name="Diagram 6"/>
          <p:cNvGraphicFramePr/>
          <p:nvPr/>
        </p:nvGraphicFramePr>
        <p:xfrm>
          <a:off x="6057900" y="1371600"/>
          <a:ext cx="1299681"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057900" y="3009900"/>
          <a:ext cx="1299681" cy="167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nvGraphicFramePr>
        <p:xfrm>
          <a:off x="6057900" y="4648200"/>
          <a:ext cx="1299681" cy="16764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 name="Table 9"/>
          <p:cNvGraphicFramePr>
            <a:graphicFrameLocks noGrp="1"/>
          </p:cNvGraphicFramePr>
          <p:nvPr/>
        </p:nvGraphicFramePr>
        <p:xfrm>
          <a:off x="7620000" y="1752600"/>
          <a:ext cx="1295400" cy="914400"/>
        </p:xfrm>
        <a:graphic>
          <a:graphicData uri="http://schemas.openxmlformats.org/drawingml/2006/table">
            <a:tbl>
              <a:tblPr firstRow="1" bandRow="1">
                <a:tableStyleId>{5C22544A-7EE6-4342-B048-85BDC9FD1C3A}</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1" name="Table 10"/>
          <p:cNvGraphicFramePr>
            <a:graphicFrameLocks noGrp="1"/>
          </p:cNvGraphicFramePr>
          <p:nvPr/>
        </p:nvGraphicFramePr>
        <p:xfrm>
          <a:off x="7620000" y="3352800"/>
          <a:ext cx="1295400" cy="914400"/>
        </p:xfrm>
        <a:graphic>
          <a:graphicData uri="http://schemas.openxmlformats.org/drawingml/2006/table">
            <a:tbl>
              <a:tblPr firstRow="1" bandRow="1">
                <a:tableStyleId>{284E427A-3D55-4303-BF80-6455036E1DE7}</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2" name="Table 11"/>
          <p:cNvGraphicFramePr>
            <a:graphicFrameLocks noGrp="1"/>
          </p:cNvGraphicFramePr>
          <p:nvPr/>
        </p:nvGraphicFramePr>
        <p:xfrm>
          <a:off x="7620000" y="4953000"/>
          <a:ext cx="1295400" cy="914400"/>
        </p:xfrm>
        <a:graphic>
          <a:graphicData uri="http://schemas.openxmlformats.org/drawingml/2006/table">
            <a:tbl>
              <a:tblPr firstRow="1" bandRow="1">
                <a:tableStyleId>{D113A9D2-9D6B-4929-AA2D-F23B5EE8CBE7}</a:tableStyleId>
              </a:tblPr>
              <a:tblGrid>
                <a:gridCol w="431800"/>
                <a:gridCol w="431800"/>
                <a:gridCol w="431800"/>
              </a:tblGrid>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r h="228600">
                <a:tc>
                  <a:txBody>
                    <a:bodyPr/>
                    <a:lstStyle>
                      <a:extLst/>
                    </a:lstStyle>
                    <a:p>
                      <a:r>
                        <a:rPr lang="en-US" sz="1400" dirty="0" smtClean="0"/>
                        <a:t>1</a:t>
                      </a:r>
                      <a:endParaRPr lang="en-US" sz="1400" dirty="0"/>
                    </a:p>
                  </a:txBody>
                  <a:tcPr/>
                </a:tc>
                <a:tc>
                  <a:txBody>
                    <a:bodyPr/>
                    <a:lstStyle>
                      <a:extLst/>
                    </a:lstStyle>
                    <a:p>
                      <a:r>
                        <a:rPr lang="en-US" sz="1400" dirty="0" smtClean="0"/>
                        <a:t>2</a:t>
                      </a:r>
                      <a:endParaRPr lang="en-US" sz="1400" dirty="0"/>
                    </a:p>
                  </a:txBody>
                  <a:tcPr/>
                </a:tc>
                <a:tc>
                  <a:txBody>
                    <a:bodyPr/>
                    <a:lstStyle>
                      <a:extLst/>
                    </a:lstStyle>
                    <a:p>
                      <a:r>
                        <a:rPr lang="en-US" sz="1400" dirty="0" smtClean="0"/>
                        <a:t>3</a:t>
                      </a:r>
                      <a:endParaRPr lang="en-US" sz="1400" dirty="0"/>
                    </a:p>
                  </a:txBody>
                  <a:tcPr/>
                </a:tc>
              </a:tr>
            </a:tbl>
          </a:graphicData>
        </a:graphic>
      </p:graphicFrame>
      <p:graphicFrame>
        <p:nvGraphicFramePr>
          <p:cNvPr id="14" name="Chart 13"/>
          <p:cNvGraphicFramePr/>
          <p:nvPr/>
        </p:nvGraphicFramePr>
        <p:xfrm>
          <a:off x="4648200" y="1600200"/>
          <a:ext cx="1219200" cy="11684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5" name="Chart 14"/>
          <p:cNvGraphicFramePr/>
          <p:nvPr/>
        </p:nvGraphicFramePr>
        <p:xfrm>
          <a:off x="4724400" y="3276600"/>
          <a:ext cx="1219200" cy="11684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7" name="Chart 16"/>
          <p:cNvGraphicFramePr/>
          <p:nvPr/>
        </p:nvGraphicFramePr>
        <p:xfrm>
          <a:off x="4572000" y="4876800"/>
          <a:ext cx="1524000" cy="1168400"/>
        </p:xfrm>
        <a:graphic>
          <a:graphicData uri="http://schemas.openxmlformats.org/drawingml/2006/chart">
            <c:chart xmlns:c="http://schemas.openxmlformats.org/drawingml/2006/chart" xmlns:r="http://schemas.openxmlformats.org/officeDocument/2006/relationships" r:id="rId17"/>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New Layouts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Slide Perfect!</a:t>
            </a:r>
            <a:endParaRPr lang="en-US" dirty="0"/>
          </a:p>
        </p:txBody>
      </p:sp>
      <p:sp>
        <p:nvSpPr>
          <p:cNvPr id="3" name="Rectangle 2"/>
          <p:cNvSpPr>
            <a:spLocks noGrp="1"/>
          </p:cNvSpPr>
          <p:nvPr>
            <p:ph sz="half" idx="1"/>
          </p:nvPr>
        </p:nvSpPr>
        <p:spPr/>
        <p:txBody>
          <a:bodyPr/>
          <a:lstStyle>
            <a:extLst/>
          </a:lstStyle>
          <a:p>
            <a:r>
              <a:rPr lang="en-US" dirty="0" smtClean="0"/>
              <a:t>PowerPoint has new layouts that give you more ways to present your words, images and media.  </a:t>
            </a:r>
          </a:p>
          <a:p>
            <a:endParaRPr lang="en-US" dirty="0" smtClean="0"/>
          </a:p>
          <a:p>
            <a:r>
              <a:rPr lang="en-US" dirty="0" smtClean="0"/>
              <a:t>Everything you add into the layout placeholders is arranged perfectly for you.</a:t>
            </a:r>
          </a:p>
        </p:txBody>
      </p:sp>
      <p:pic>
        <p:nvPicPr>
          <p:cNvPr id="2051" name="Picture 3"/>
          <p:cNvPicPr>
            <a:picLocks noChangeAspect="1" noChangeArrowheads="1"/>
          </p:cNvPicPr>
          <p:nvPr/>
        </p:nvPicPr>
        <p:blipFill>
          <a:blip r:embed="rId3" cstate="print"/>
          <a:srcRect/>
          <a:stretch>
            <a:fillRect/>
          </a:stretch>
        </p:blipFill>
        <p:spPr bwMode="auto">
          <a:xfrm>
            <a:off x="4800600" y="1600200"/>
            <a:ext cx="2443502" cy="1828800"/>
          </a:xfrm>
          <a:prstGeom prst="rect">
            <a:avLst/>
          </a:prstGeom>
          <a:noFill/>
          <a:ln w="9525">
            <a:noFill/>
            <a:miter lim="800000"/>
            <a:headEnd/>
            <a:tailEnd/>
          </a:ln>
          <a:effectLst>
            <a:outerShdw blurRad="254000" algn="tl" rotWithShape="0">
              <a:srgbClr val="000000">
                <a:alpha val="43137"/>
              </a:srgbClr>
            </a:outerShdw>
          </a:effectLst>
        </p:spPr>
      </p:pic>
      <p:pic>
        <p:nvPicPr>
          <p:cNvPr id="2050" name="Picture 2"/>
          <p:cNvPicPr>
            <a:picLocks noChangeAspect="1" noChangeArrowheads="1"/>
          </p:cNvPicPr>
          <p:nvPr/>
        </p:nvPicPr>
        <p:blipFill>
          <a:blip r:embed="rId4" cstate="print"/>
          <a:srcRect/>
          <a:stretch>
            <a:fillRect/>
          </a:stretch>
        </p:blipFill>
        <p:spPr bwMode="auto">
          <a:xfrm>
            <a:off x="5943600" y="3276600"/>
            <a:ext cx="2440950" cy="1828800"/>
          </a:xfrm>
          <a:prstGeom prst="rect">
            <a:avLst/>
          </a:prstGeom>
          <a:noFill/>
          <a:ln w="9525">
            <a:noFill/>
            <a:miter lim="800000"/>
            <a:headEnd/>
            <a:tailEnd/>
          </a:ln>
          <a:effectLst>
            <a:outerShdw blurRad="254000" algn="tl" rotWithShape="0">
              <a:srgbClr val="000000">
                <a:alpha val="43137"/>
              </a:srgbClr>
            </a:outerShdw>
          </a:effectLst>
        </p:spPr>
      </p:pic>
      <p:pic>
        <p:nvPicPr>
          <p:cNvPr id="4" name="Picture 1"/>
          <p:cNvPicPr>
            <a:picLocks noChangeAspect="1" noChangeArrowheads="1"/>
          </p:cNvPicPr>
          <p:nvPr/>
        </p:nvPicPr>
        <p:blipFill>
          <a:blip r:embed="rId5" cstate="print"/>
          <a:srcRect/>
          <a:stretch>
            <a:fillRect/>
          </a:stretch>
        </p:blipFill>
        <p:spPr bwMode="auto">
          <a:xfrm>
            <a:off x="4800600" y="4724400"/>
            <a:ext cx="2445190" cy="182880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Arrange it Your Way</a:t>
            </a:r>
            <a:endParaRPr lang="en-US" dirty="0"/>
          </a:p>
        </p:txBody>
      </p:sp>
      <p:sp>
        <p:nvSpPr>
          <p:cNvPr id="3" name="Rectangle 2"/>
          <p:cNvSpPr>
            <a:spLocks noGrp="1"/>
          </p:cNvSpPr>
          <p:nvPr>
            <p:ph sz="half" idx="1"/>
          </p:nvPr>
        </p:nvSpPr>
        <p:spPr/>
        <p:txBody>
          <a:bodyPr/>
          <a:lstStyle>
            <a:extLst/>
          </a:lstStyle>
          <a:p>
            <a:r>
              <a:rPr lang="en-US" dirty="0" smtClean="0"/>
              <a:t>With custom layouts you design your own slide arrangements. You can create new kinds of documents with PowerPoint. Easily create everything from business </a:t>
            </a:r>
            <a:r>
              <a:rPr lang="en-US" dirty="0" err="1" smtClean="0"/>
              <a:t>pitchbooks</a:t>
            </a:r>
            <a:r>
              <a:rPr lang="en-US" dirty="0" smtClean="0"/>
              <a:t> to family photo albums.</a:t>
            </a:r>
            <a:endParaRPr lang="en-US" dirty="0"/>
          </a:p>
        </p:txBody>
      </p:sp>
      <p:pic>
        <p:nvPicPr>
          <p:cNvPr id="3073" name="Picture 1"/>
          <p:cNvPicPr>
            <a:picLocks noChangeAspect="1" noChangeArrowheads="1"/>
          </p:cNvPicPr>
          <p:nvPr/>
        </p:nvPicPr>
        <p:blipFill>
          <a:blip r:embed="rId3" cstate="print"/>
          <a:srcRect/>
          <a:stretch>
            <a:fillRect/>
          </a:stretch>
        </p:blipFill>
        <p:spPr bwMode="auto">
          <a:xfrm>
            <a:off x="4876800" y="1600199"/>
            <a:ext cx="2913518" cy="2194560"/>
          </a:xfrm>
          <a:prstGeom prst="rect">
            <a:avLst/>
          </a:prstGeom>
          <a:noFill/>
          <a:ln w="9525">
            <a:noFill/>
            <a:miter lim="800000"/>
            <a:headEnd/>
            <a:tailEnd/>
          </a:ln>
          <a:effectLst>
            <a:outerShdw blurRad="254000" algn="tl" rotWithShape="0">
              <a:srgbClr val="000000">
                <a:alpha val="43137"/>
              </a:srgbClr>
            </a:outerShdw>
          </a:effectLst>
        </p:spPr>
      </p:pic>
      <p:pic>
        <p:nvPicPr>
          <p:cNvPr id="3074" name="Picture 2"/>
          <p:cNvPicPr>
            <a:picLocks noChangeAspect="1" noChangeArrowheads="1"/>
          </p:cNvPicPr>
          <p:nvPr/>
        </p:nvPicPr>
        <p:blipFill>
          <a:blip r:embed="rId4"/>
          <a:srcRect/>
          <a:stretch>
            <a:fillRect/>
          </a:stretch>
        </p:blipFill>
        <p:spPr bwMode="auto">
          <a:xfrm>
            <a:off x="5562600" y="3977640"/>
            <a:ext cx="2922755" cy="2194560"/>
          </a:xfrm>
          <a:prstGeom prst="rect">
            <a:avLst/>
          </a:prstGeom>
          <a:noFill/>
          <a:ln w="9525">
            <a:noFill/>
            <a:miter lim="800000"/>
            <a:headEnd/>
            <a:tailEnd/>
          </a:ln>
          <a:effectLst>
            <a:outerShdw blurRad="254000" algn="tl" rotWithShape="0">
              <a:srgbClr val="000000">
                <a:alpha val="43137"/>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What we are </a:t>
            </a:r>
            <a:r>
              <a:rPr lang="en-US" dirty="0" err="1" smtClean="0">
                <a:solidFill>
                  <a:schemeClr val="accent1"/>
                </a:solidFill>
              </a:rPr>
              <a:t>gonna</a:t>
            </a:r>
            <a:r>
              <a:rPr lang="en-US" dirty="0" smtClean="0">
                <a:solidFill>
                  <a:schemeClr val="accent1"/>
                </a:solidFill>
              </a:rPr>
              <a:t> cover today?</a:t>
            </a:r>
            <a:endParaRPr lang="en-US" dirty="0">
              <a:solidFill>
                <a:schemeClr val="accent1"/>
              </a:solidFill>
            </a:endParaRPr>
          </a:p>
        </p:txBody>
      </p:sp>
      <p:sp>
        <p:nvSpPr>
          <p:cNvPr id="3" name="Rectangle 2"/>
          <p:cNvSpPr>
            <a:spLocks noGrp="1"/>
          </p:cNvSpPr>
          <p:nvPr>
            <p:ph sz="half" idx="1"/>
          </p:nvPr>
        </p:nvSpPr>
        <p:spPr/>
        <p:txBody>
          <a:bodyPr>
            <a:normAutofit/>
          </a:bodyPr>
          <a:lstStyle>
            <a:extLst/>
          </a:lstStyle>
          <a:p>
            <a:r>
              <a:rPr lang="en-US" sz="2400" dirty="0" smtClean="0">
                <a:solidFill>
                  <a:srgbClr val="00B0F0"/>
                </a:solidFill>
              </a:rPr>
              <a:t>Software rendering modules</a:t>
            </a:r>
          </a:p>
          <a:p>
            <a:r>
              <a:rPr lang="en-US" dirty="0" err="1" smtClean="0"/>
              <a:t>Irrlicht</a:t>
            </a:r>
            <a:r>
              <a:rPr lang="en-US" dirty="0" smtClean="0"/>
              <a:t> made an abstraction about the lower level rendering implementation, it supports:</a:t>
            </a:r>
          </a:p>
          <a:p>
            <a:r>
              <a:rPr lang="en-US" dirty="0" smtClean="0"/>
              <a:t>1 Open GL</a:t>
            </a:r>
          </a:p>
          <a:p>
            <a:r>
              <a:rPr lang="en-US" dirty="0" smtClean="0"/>
              <a:t>2 DirectX</a:t>
            </a:r>
          </a:p>
          <a:p>
            <a:r>
              <a:rPr lang="en-US" dirty="0" smtClean="0"/>
              <a:t>3 Reference implementation(S)</a:t>
            </a:r>
          </a:p>
          <a:p>
            <a:r>
              <a:rPr lang="en-US" dirty="0" smtClean="0"/>
              <a:t>4 Burning Video(S)</a:t>
            </a:r>
          </a:p>
          <a:p>
            <a:endParaRPr lang="en-US" dirty="0" smtClean="0"/>
          </a:p>
          <a:p>
            <a:r>
              <a:rPr lang="en-US" dirty="0" smtClean="0"/>
              <a:t>(S) Means software rendering</a:t>
            </a:r>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Traditional rendering pipeline</a:t>
            </a:r>
            <a:endParaRPr lang="en-US" dirty="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Model space-&gt; World space -&gt; Camera space -&gt; Projection space-&gt;Screen space</a:t>
            </a:r>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What is space?</a:t>
            </a:r>
            <a:endParaRPr lang="en-US" dirty="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Space uses coordinate system to describe geometry attributes of an object, the values in a coordinate means the length in the corresponding axis.</a:t>
            </a:r>
          </a:p>
          <a:p>
            <a:r>
              <a:rPr lang="en-US" dirty="0" smtClean="0"/>
              <a:t>So it’s a dot product with the axis normal.</a:t>
            </a:r>
          </a:p>
          <a:p>
            <a:r>
              <a:rPr lang="en-US" dirty="0" smtClean="0"/>
              <a:t>In 3d space, we can use 3 mutually perpendicular axis to describe a space.</a:t>
            </a:r>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Model space-&gt; World space</a:t>
            </a:r>
            <a:endParaRPr lang="en-US" dirty="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World space is the stage.</a:t>
            </a:r>
            <a:endParaRPr lang="en-US" dirty="0" smtClean="0"/>
          </a:p>
          <a:p>
            <a:r>
              <a:rPr lang="en-US" dirty="0" err="1" smtClean="0"/>
              <a:t>Irrlicht</a:t>
            </a:r>
            <a:r>
              <a:rPr lang="en-US" dirty="0" smtClean="0"/>
              <a:t> uses </a:t>
            </a:r>
            <a:r>
              <a:rPr lang="en-US" dirty="0" err="1" smtClean="0"/>
              <a:t>SceneObject</a:t>
            </a:r>
            <a:r>
              <a:rPr lang="en-US" dirty="0" smtClean="0"/>
              <a:t> to manage objects in the scene, the system is kind of like how flash manages the display objects.</a:t>
            </a:r>
            <a:endParaRPr lang="en-US" dirty="0" smtClean="0"/>
          </a:p>
          <a:p>
            <a:r>
              <a:rPr lang="en-US" dirty="0" smtClean="0"/>
              <a:t>So you can use like scale, translate &amp; rotate to put an object in the scene.</a:t>
            </a:r>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World </a:t>
            </a:r>
            <a:r>
              <a:rPr lang="en-US" dirty="0" smtClean="0">
                <a:solidFill>
                  <a:schemeClr val="accent1"/>
                </a:solidFill>
              </a:rPr>
              <a:t>space -&gt; Camera space</a:t>
            </a:r>
          </a:p>
        </p:txBody>
      </p:sp>
      <p:sp>
        <p:nvSpPr>
          <p:cNvPr id="3" name="Rectangle 2"/>
          <p:cNvSpPr>
            <a:spLocks noGrp="1"/>
          </p:cNvSpPr>
          <p:nvPr>
            <p:ph sz="half" idx="1"/>
          </p:nvPr>
        </p:nvSpPr>
        <p:spPr/>
        <p:txBody>
          <a:bodyPr>
            <a:normAutofit lnSpcReduction="10000"/>
          </a:bodyPr>
          <a:lstStyle>
            <a:extLst/>
          </a:lstStyle>
          <a:p>
            <a:r>
              <a:rPr lang="en-US" dirty="0" smtClean="0"/>
              <a:t>What are the 3 axis for the camera space?</a:t>
            </a:r>
          </a:p>
          <a:p>
            <a:r>
              <a:rPr lang="en-US" dirty="0" smtClean="0"/>
              <a:t>1 look at</a:t>
            </a:r>
          </a:p>
          <a:p>
            <a:r>
              <a:rPr lang="en-US" dirty="0" smtClean="0"/>
              <a:t>2 up</a:t>
            </a:r>
          </a:p>
          <a:p>
            <a:r>
              <a:rPr lang="en-US" dirty="0" smtClean="0"/>
              <a:t>3 3rd axis</a:t>
            </a:r>
          </a:p>
          <a:p>
            <a:endParaRPr lang="en-US" dirty="0" smtClean="0"/>
          </a:p>
          <a:p>
            <a:r>
              <a:rPr lang="en-US" dirty="0" err="1" smtClean="0"/>
              <a:t>l</a:t>
            </a:r>
            <a:r>
              <a:rPr lang="en-US" dirty="0" err="1" smtClean="0"/>
              <a:t>ookat</a:t>
            </a:r>
            <a:r>
              <a:rPr lang="en-US" dirty="0" smtClean="0"/>
              <a:t> = target – position</a:t>
            </a:r>
          </a:p>
          <a:p>
            <a:r>
              <a:rPr lang="en-US" dirty="0" smtClean="0"/>
              <a:t>up = whatever you like</a:t>
            </a:r>
          </a:p>
          <a:p>
            <a:r>
              <a:rPr lang="en-US" dirty="0" smtClean="0"/>
              <a:t>3</a:t>
            </a:r>
            <a:r>
              <a:rPr lang="en-US" baseline="30000" dirty="0" smtClean="0"/>
              <a:t>rd</a:t>
            </a:r>
            <a:r>
              <a:rPr lang="en-US" dirty="0" smtClean="0"/>
              <a:t> = </a:t>
            </a:r>
            <a:r>
              <a:rPr lang="en-US" dirty="0" err="1" smtClean="0"/>
              <a:t>lookat</a:t>
            </a:r>
            <a:r>
              <a:rPr lang="en-US" dirty="0" smtClean="0"/>
              <a:t> x up</a:t>
            </a:r>
          </a:p>
          <a:p>
            <a:r>
              <a:rPr lang="en-US" dirty="0" smtClean="0"/>
              <a:t>up = 3</a:t>
            </a:r>
            <a:r>
              <a:rPr lang="en-US" baseline="30000" dirty="0" smtClean="0"/>
              <a:t>rd</a:t>
            </a:r>
            <a:r>
              <a:rPr lang="en-US" dirty="0" smtClean="0"/>
              <a:t> x </a:t>
            </a:r>
            <a:r>
              <a:rPr lang="en-US" dirty="0" err="1" smtClean="0"/>
              <a:t>lookat</a:t>
            </a:r>
            <a:endParaRPr lang="en-US" dirty="0" smtClean="0"/>
          </a:p>
          <a:p>
            <a:endParaRPr lang="en-US" dirty="0" smtClean="0"/>
          </a:p>
          <a:p>
            <a:r>
              <a:rPr lang="en-US" dirty="0" smtClean="0"/>
              <a:t>What about the translates?</a:t>
            </a:r>
          </a:p>
        </p:txBody>
      </p:sp>
      <p:graphicFrame>
        <p:nvGraphicFramePr>
          <p:cNvPr id="5" name="Content Placeholder 4"/>
          <p:cNvGraphicFramePr>
            <a:graphicFrameLocks noGrp="1"/>
          </p:cNvGraphicFramePr>
          <p:nvPr>
            <p:ph sz="half" idx="2"/>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Camera space-&gt;Projection space</a:t>
            </a:r>
            <a:endParaRPr lang="en-US" dirty="0" smtClean="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It’s perspective projection actually, simulating how human eyes see the world, things that are farther away look smaller.</a:t>
            </a:r>
          </a:p>
          <a:p>
            <a:r>
              <a:rPr lang="en-US" dirty="0" smtClean="0"/>
              <a:t>aspect ratio = width / height (</a:t>
            </a:r>
            <a:r>
              <a:rPr lang="en-US" dirty="0" err="1" smtClean="0"/>
              <a:t>ar</a:t>
            </a:r>
            <a:r>
              <a:rPr lang="en-US" dirty="0" smtClean="0"/>
              <a:t> for short)</a:t>
            </a:r>
          </a:p>
          <a:p>
            <a:r>
              <a:rPr lang="en-US" dirty="0" err="1" smtClean="0"/>
              <a:t>yp</a:t>
            </a:r>
            <a:r>
              <a:rPr lang="en-US" dirty="0" smtClean="0"/>
              <a:t> = y*d / z</a:t>
            </a:r>
          </a:p>
          <a:p>
            <a:r>
              <a:rPr lang="en-US" dirty="0" err="1" smtClean="0"/>
              <a:t>xp</a:t>
            </a:r>
            <a:r>
              <a:rPr lang="en-US" dirty="0" smtClean="0"/>
              <a:t> = x*d / (</a:t>
            </a:r>
            <a:r>
              <a:rPr lang="en-US" dirty="0" err="1" smtClean="0"/>
              <a:t>ar</a:t>
            </a:r>
            <a:r>
              <a:rPr lang="en-US" dirty="0" smtClean="0"/>
              <a:t> * z)</a:t>
            </a:r>
          </a:p>
          <a:p>
            <a:r>
              <a:rPr lang="en-US" dirty="0" smtClean="0"/>
              <a:t>d = 1 / </a:t>
            </a:r>
            <a:r>
              <a:rPr lang="en-US" dirty="0" smtClean="0"/>
              <a:t>tan(</a:t>
            </a:r>
            <a:r>
              <a:rPr lang="en-US" dirty="0" err="1" smtClean="0"/>
              <a:t>viewAngle</a:t>
            </a:r>
            <a:r>
              <a:rPr lang="en-US" dirty="0" smtClean="0"/>
              <a:t>/2</a:t>
            </a:r>
            <a:r>
              <a:rPr lang="en-US" dirty="0" smtClean="0"/>
              <a:t>)</a:t>
            </a:r>
            <a:endParaRPr lang="en-US" dirty="0" smtClean="0"/>
          </a:p>
          <a:p>
            <a:r>
              <a:rPr lang="en-US" dirty="0" smtClean="0"/>
              <a:t>x -&gt;[-1, 1] </a:t>
            </a:r>
          </a:p>
          <a:p>
            <a:r>
              <a:rPr lang="en-US" dirty="0" smtClean="0"/>
              <a:t>y-&gt;[-1, 1]</a:t>
            </a:r>
          </a:p>
        </p:txBody>
      </p:sp>
      <p:sp>
        <p:nvSpPr>
          <p:cNvPr id="6" name="Content Placeholder 5"/>
          <p:cNvSpPr>
            <a:spLocks noGrp="1"/>
          </p:cNvSpPr>
          <p:nvPr>
            <p:ph sz="half" idx="2"/>
          </p:nvPr>
        </p:nvSpPr>
        <p:spPr/>
        <p:txBody>
          <a:bodyPr vert="horz">
            <a:normAutofit/>
          </a:bodyPr>
          <a:lstStyle/>
          <a:p>
            <a:pPr marL="0" indent="0">
              <a:buNone/>
            </a:pPr>
            <a:r>
              <a:rPr lang="en-US" altLang="zh-CN" sz="2000" dirty="0" smtClean="0"/>
              <a:t>what about z?</a:t>
            </a:r>
          </a:p>
          <a:p>
            <a:pPr marL="0" indent="0">
              <a:buNone/>
            </a:pPr>
            <a:r>
              <a:rPr lang="en-US" altLang="zh-CN" sz="2000" dirty="0" smtClean="0"/>
              <a:t>z is used for sorting definitely useful and we can limit z -&gt; [-1, 1] or [0, 1]</a:t>
            </a:r>
          </a:p>
          <a:p>
            <a:pPr marL="0" indent="0">
              <a:buNone/>
            </a:pPr>
            <a:r>
              <a:rPr lang="en-US" altLang="zh-CN" sz="2000" dirty="0" smtClean="0"/>
              <a:t>we can make the clipping easier.</a:t>
            </a:r>
          </a:p>
          <a:p>
            <a:pPr marL="0" indent="0">
              <a:buNone/>
            </a:pPr>
            <a:r>
              <a:rPr lang="pt-BR" altLang="zh-CN" sz="2000" dirty="0" smtClean="0"/>
              <a:t>| d/ar  </a:t>
            </a:r>
            <a:r>
              <a:rPr lang="pt-BR" altLang="zh-CN" sz="2000" dirty="0" smtClean="0"/>
              <a:t>0 0 0</a:t>
            </a:r>
            <a:r>
              <a:rPr lang="pt-BR" altLang="zh-CN" sz="2000" dirty="0" smtClean="0"/>
              <a:t>|</a:t>
            </a:r>
          </a:p>
          <a:p>
            <a:pPr marL="0" indent="0">
              <a:buNone/>
            </a:pPr>
            <a:r>
              <a:rPr lang="pt-BR" altLang="zh-CN" sz="2000" dirty="0" smtClean="0"/>
              <a:t>| </a:t>
            </a:r>
            <a:r>
              <a:rPr lang="pt-BR" altLang="zh-CN" sz="2000" dirty="0" smtClean="0"/>
              <a:t>0     </a:t>
            </a:r>
            <a:r>
              <a:rPr lang="pt-BR" altLang="zh-CN" sz="2000" dirty="0" smtClean="0"/>
              <a:t>  d </a:t>
            </a:r>
            <a:r>
              <a:rPr lang="pt-BR" altLang="zh-CN" sz="2000" dirty="0" smtClean="0"/>
              <a:t>0 0|</a:t>
            </a:r>
          </a:p>
          <a:p>
            <a:pPr marL="0" indent="0">
              <a:buNone/>
            </a:pPr>
            <a:r>
              <a:rPr lang="pt-BR" altLang="zh-CN" sz="2000" dirty="0" smtClean="0"/>
              <a:t>| </a:t>
            </a:r>
            <a:r>
              <a:rPr lang="pt-BR" altLang="zh-CN" sz="2000" dirty="0" smtClean="0"/>
              <a:t>0     </a:t>
            </a:r>
            <a:r>
              <a:rPr lang="pt-BR" altLang="zh-CN" sz="2000" dirty="0" smtClean="0"/>
              <a:t>  0 </a:t>
            </a:r>
            <a:r>
              <a:rPr lang="pt-BR" altLang="zh-CN" sz="2000" dirty="0" smtClean="0"/>
              <a:t>A B|</a:t>
            </a:r>
          </a:p>
          <a:p>
            <a:pPr marL="0" indent="0">
              <a:buNone/>
            </a:pPr>
            <a:r>
              <a:rPr lang="pt-BR" altLang="zh-CN" sz="2000" dirty="0" smtClean="0"/>
              <a:t>| </a:t>
            </a:r>
            <a:r>
              <a:rPr lang="pt-BR" altLang="zh-CN" sz="2000" dirty="0" smtClean="0"/>
              <a:t>0     </a:t>
            </a:r>
            <a:r>
              <a:rPr lang="pt-BR" altLang="zh-CN" sz="2000" dirty="0" smtClean="0"/>
              <a:t>   0 </a:t>
            </a:r>
            <a:r>
              <a:rPr lang="pt-BR" altLang="zh-CN" sz="2000" dirty="0" smtClean="0"/>
              <a:t>1 0</a:t>
            </a:r>
            <a:r>
              <a:rPr lang="pt-BR" altLang="zh-CN" sz="2000" dirty="0" smtClean="0"/>
              <a:t>|</a:t>
            </a:r>
          </a:p>
          <a:p>
            <a:pPr marL="0" indent="0">
              <a:buNone/>
            </a:pPr>
            <a:r>
              <a:rPr lang="pt-BR" altLang="zh-CN" sz="2000" dirty="0" smtClean="0"/>
              <a:t>that means z is saved in the w, </a:t>
            </a:r>
          </a:p>
          <a:p>
            <a:pPr marL="0" indent="0">
              <a:buNone/>
            </a:pPr>
            <a:r>
              <a:rPr lang="pt-BR" altLang="zh-CN" sz="2000" dirty="0" smtClean="0"/>
              <a:t>f(z) = A + B/z, put zNear &amp; zFar in to solve the A &amp; B, you get your projection matrix.</a:t>
            </a:r>
            <a:endParaRPr lang="zh-CN" alt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solidFill>
                  <a:schemeClr val="accent1"/>
                </a:solidFill>
              </a:rPr>
              <a:t>Projection space-&gt;Screen space</a:t>
            </a:r>
            <a:endParaRPr lang="en-US" dirty="0" smtClean="0">
              <a:solidFill>
                <a:schemeClr val="accent1"/>
              </a:solidFill>
            </a:endParaRPr>
          </a:p>
        </p:txBody>
      </p:sp>
      <p:sp>
        <p:nvSpPr>
          <p:cNvPr id="3" name="Rectangle 2"/>
          <p:cNvSpPr>
            <a:spLocks noGrp="1"/>
          </p:cNvSpPr>
          <p:nvPr>
            <p:ph sz="half" idx="1"/>
          </p:nvPr>
        </p:nvSpPr>
        <p:spPr/>
        <p:txBody>
          <a:bodyPr>
            <a:normAutofit/>
          </a:bodyPr>
          <a:lstStyle>
            <a:extLst/>
          </a:lstStyle>
          <a:p>
            <a:r>
              <a:rPr lang="en-US" dirty="0" smtClean="0"/>
              <a:t>now the x &amp; y coordinates are both within [-1, 1], the transform will be </a:t>
            </a:r>
          </a:p>
          <a:p>
            <a:r>
              <a:rPr lang="en-US" dirty="0" err="1" smtClean="0"/>
              <a:t>widthHalf</a:t>
            </a:r>
            <a:r>
              <a:rPr lang="en-US" dirty="0" smtClean="0"/>
              <a:t> = width / 2</a:t>
            </a:r>
          </a:p>
          <a:p>
            <a:r>
              <a:rPr lang="en-US" dirty="0" err="1" smtClean="0"/>
              <a:t>heightHalf</a:t>
            </a:r>
            <a:r>
              <a:rPr lang="en-US" dirty="0" smtClean="0"/>
              <a:t> = height / 2</a:t>
            </a:r>
          </a:p>
          <a:p>
            <a:endParaRPr lang="en-US" dirty="0" smtClean="0"/>
          </a:p>
          <a:p>
            <a:r>
              <a:rPr lang="en-US" dirty="0" err="1" smtClean="0"/>
              <a:t>xFinal</a:t>
            </a:r>
            <a:r>
              <a:rPr lang="en-US" dirty="0" smtClean="0"/>
              <a:t> = x*</a:t>
            </a:r>
            <a:r>
              <a:rPr lang="en-US" dirty="0" err="1" smtClean="0"/>
              <a:t>widthHalf</a:t>
            </a:r>
            <a:r>
              <a:rPr lang="en-US" dirty="0" smtClean="0"/>
              <a:t> + </a:t>
            </a:r>
            <a:r>
              <a:rPr lang="en-US" dirty="0" err="1" smtClean="0"/>
              <a:t>widthHalf</a:t>
            </a:r>
            <a:r>
              <a:rPr lang="en-US" dirty="0" smtClean="0"/>
              <a:t> + </a:t>
            </a:r>
            <a:r>
              <a:rPr lang="en-US" dirty="0" err="1" smtClean="0"/>
              <a:t>xOffset</a:t>
            </a:r>
            <a:endParaRPr lang="en-US" dirty="0" smtClean="0"/>
          </a:p>
          <a:p>
            <a:r>
              <a:rPr lang="en-US" dirty="0" err="1" smtClean="0"/>
              <a:t>yFinal</a:t>
            </a:r>
            <a:r>
              <a:rPr lang="en-US" dirty="0" smtClean="0"/>
              <a:t> = -y*</a:t>
            </a:r>
            <a:r>
              <a:rPr lang="en-US" dirty="0" err="1" smtClean="0"/>
              <a:t>heightHalf</a:t>
            </a:r>
            <a:r>
              <a:rPr lang="en-US" dirty="0" smtClean="0"/>
              <a:t> + </a:t>
            </a:r>
            <a:r>
              <a:rPr lang="en-US" dirty="0" err="1" smtClean="0"/>
              <a:t>heightHalf</a:t>
            </a:r>
            <a:r>
              <a:rPr lang="en-US" dirty="0" smtClean="0"/>
              <a:t> + </a:t>
            </a:r>
            <a:r>
              <a:rPr lang="en-US" dirty="0" err="1" smtClean="0"/>
              <a:t>yOffset</a:t>
            </a:r>
            <a:endParaRPr lang="en-US" dirty="0" smtClean="0"/>
          </a:p>
          <a:p>
            <a:endParaRPr lang="en-US" dirty="0" smtClean="0"/>
          </a:p>
          <a:p>
            <a:r>
              <a:rPr lang="en-US" dirty="0" smtClean="0"/>
              <a:t>x &amp; y offset means you can translate the render result in your screen</a:t>
            </a:r>
          </a:p>
        </p:txBody>
      </p:sp>
      <p:sp>
        <p:nvSpPr>
          <p:cNvPr id="6" name="Content Placeholder 5"/>
          <p:cNvSpPr>
            <a:spLocks noGrp="1"/>
          </p:cNvSpPr>
          <p:nvPr>
            <p:ph sz="half" idx="2"/>
          </p:nvPr>
        </p:nvSpPr>
        <p:spPr/>
        <p:txBody>
          <a:bodyPr vert="horz">
            <a:normAutofit/>
          </a:bodyPr>
          <a:lstStyle/>
          <a:p>
            <a:pPr marL="0" indent="0">
              <a:buNone/>
            </a:pPr>
            <a:endParaRPr lang="zh-CN" alt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1016</Words>
  <Application>Microsoft Office PowerPoint</Application>
  <PresentationFormat>On-screen Show (4:3)</PresentationFormat>
  <Paragraphs>192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IntroducingPowerPoint2007</vt:lpstr>
      <vt:lpstr>Irrlicht</vt:lpstr>
      <vt:lpstr>What is Irrlicht</vt:lpstr>
      <vt:lpstr>What we are gonna cover today?</vt:lpstr>
      <vt:lpstr>Traditional rendering pipeline</vt:lpstr>
      <vt:lpstr>What is space?</vt:lpstr>
      <vt:lpstr>Model space-&gt; World space</vt:lpstr>
      <vt:lpstr>World space -&gt; Camera space</vt:lpstr>
      <vt:lpstr>Camera space-&gt;Projection space</vt:lpstr>
      <vt:lpstr>Projection space-&gt;Screen space</vt:lpstr>
      <vt:lpstr>Tips</vt:lpstr>
      <vt:lpstr>Slide 11</vt:lpstr>
      <vt:lpstr>Superior Text</vt:lpstr>
      <vt:lpstr>The Power of OfficeArt Graphics</vt:lpstr>
      <vt:lpstr>Picture This…</vt:lpstr>
      <vt:lpstr>SmartArt</vt:lpstr>
      <vt:lpstr>Visualize It!</vt:lpstr>
      <vt:lpstr>Slide 17</vt:lpstr>
      <vt:lpstr>Slide 18</vt:lpstr>
      <vt:lpstr>Themes &amp; Quick Styles</vt:lpstr>
      <vt:lpstr>Get Coordinated with Themes!</vt:lpstr>
      <vt:lpstr>Word and Excel, too!</vt:lpstr>
      <vt:lpstr>Mix It Up!</vt:lpstr>
      <vt:lpstr>Quick Styles</vt:lpstr>
      <vt:lpstr>New Layouts</vt:lpstr>
      <vt:lpstr>Slide Perfect!</vt:lpstr>
      <vt:lpstr>Arrange it Your Way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2012-11-05T07:52:03Z</dcterms:created>
  <dcterms:modified xsi:type="dcterms:W3CDTF">2012-11-05T09:43:54Z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