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9" r:id="rId7"/>
    <p:sldId id="265" r:id="rId8"/>
    <p:sldId id="266" r:id="rId9"/>
    <p:sldId id="267" r:id="rId10"/>
    <p:sldId id="271" r:id="rId11"/>
    <p:sldId id="270" r:id="rId12"/>
    <p:sldId id="260" r:id="rId13"/>
    <p:sldId id="268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F8793-87F1-4054-BF5C-87CC3B94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A0CC76-5B18-400E-824D-B6E97365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8F838-058A-4CC2-B892-A539EB63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FDB8-C244-42A2-B1C0-8FFD291B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E7D1F-502A-4454-AA10-867D5BA5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6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B4CF-4967-4F52-866C-8F80E372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693BB-4634-42A2-AE08-290A7740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6C19F-4DA0-4E23-919F-19D9BB6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34ED1-3614-46FC-9742-CD1DEEB5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54638-FFCD-452D-9E04-A7B70FA8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9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56ED91-7D90-4069-A151-C56DA60F4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36C9B0-7B8C-4836-8B40-F3E2463F5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512DC-3A73-456D-A0C8-9F6F10FD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52EC4-C4AA-46C7-BEFA-BB157E8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9E8CA-4023-4A16-BD1F-EDBFF617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307C-3D9C-42A7-81B9-049CA69F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F7CBF-1A2A-40D4-9AFB-96D5374F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B6772-29A6-4278-AF06-222CA0C4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3A0E2-1CCB-4F49-8C87-459ADEC6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2FEE3-C89B-4B9A-B185-3B9B43FB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2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7D194-3144-4AD9-8C07-E33890F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C2EC2-E737-4458-8EF3-A56BF507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49860-EF9C-4B52-8083-4732CBE8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439DE-F5EE-49FB-AA3B-4B79C924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A0556-AAAB-4363-930F-51953CA5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3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CF83E-6DB4-4A24-A857-09DE7A04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6AEEF-04CA-4D2C-8466-43CE768BB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88E5DC-521E-49C0-9A77-B1468A97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F1B9A-32C8-4565-B30F-6D7D74E3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846CD-3CE6-4BFC-A8D0-C8E7F11A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BCFAC-6DE7-4A62-852C-A85F5C02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8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BBB90-49A5-48D1-A5F5-19821D92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968C2-5D54-45A7-A26B-1D656E96E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51557-055E-4033-8F24-70E58D0C0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D246-FBCC-428F-909A-02CBD16D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8B00E9-07F9-4AF7-8434-A095249C1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7024EF-2352-4863-BB79-8933A834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68F855-D455-404E-9274-622E6749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7F81-AA9C-42F6-9A46-E9521977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6F22-D69A-46BE-90A4-C5DD9E92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4E8220-9541-414E-BEAE-B9D5AEEB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997919-F80A-46F4-9578-69A23259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57E96-F750-48A8-8D7E-FB3EA5D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A552F9-7F58-4A1C-A3E1-0DAFEE5D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3763E3-80FA-4C4D-819C-5AC31DA1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FA2081-8DA1-44EE-BFA0-77DC1268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1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61A14-490A-431B-87FD-64071877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428E0-E772-4A0F-BCC0-2418CC6C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86F96-317C-491D-94CD-C8D6B984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57B1D-D772-4674-BA20-483186C4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4A3AE-F5F7-4C95-BB8A-779AF59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C4DF8-2172-4D3F-908E-FBAB231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3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48644-5AFC-4B8A-BDBC-F17E9609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31BF8-7187-4FF6-AB76-DFE92460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DBF36-42FD-404E-8E72-7B37AD09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30D44-1BB2-4399-9E37-65879771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522AB-48E0-485C-9407-00581545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BA89F-F3B9-4905-BE1F-D4D9B3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05410-F37D-4A91-976B-DACB417C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78884-4E75-4B73-B2AE-F38F2BF3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59C4E-980F-4351-9083-45302B270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3E95-8906-41EB-9ED9-FA772C59138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31345-CFE5-4B65-81CF-E71F6B01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9424C-A6BE-4839-8956-80187F4C0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DE82-7093-42A9-9F74-75DD3DF1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4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82%AC%EA%B3%BC%EC%A3%BC" TargetMode="External"/><Relationship Id="rId2" Type="http://schemas.openxmlformats.org/officeDocument/2006/relationships/hyperlink" Target="https://namu.wiki/w/%ED%8F%AC%EB%8F%84%EC%A3%B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B%B8%8C%EB%9E%9C%EB%94%9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news.imbc.com/replay/2018/nwtoday/article/4930879_3018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AA087-5D2F-4A23-99E6-8665B7428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맥주 광고 </a:t>
            </a:r>
            <a:r>
              <a:rPr lang="ko-KR" altLang="en-US" dirty="0" err="1"/>
              <a:t>제재로인한</a:t>
            </a:r>
            <a:br>
              <a:rPr lang="en-US" altLang="ko-KR" dirty="0"/>
            </a:br>
            <a:r>
              <a:rPr lang="ko-KR" altLang="en-US" dirty="0"/>
              <a:t>국내 소비형태변화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EDBAC3-50D2-45E8-AFD4-940B691DE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1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A4E5D-A012-4AE5-82E8-4F7339EE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전통주란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83EAF-DEF6-4E41-AF54-6C898876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지역특산주로는 </a:t>
            </a:r>
            <a:r>
              <a:rPr lang="ko-KR" altLang="en-US" b="0" i="0" u="none" strike="noStrike" dirty="0">
                <a:effectLst/>
                <a:latin typeface="Pretendard JP"/>
                <a:hlinkClick r:id="rId2" tooltip="포도주"/>
              </a:rPr>
              <a:t>와인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, </a:t>
            </a:r>
            <a:r>
              <a:rPr lang="ko-KR" altLang="en-US" b="0" i="0" u="none" strike="noStrike" dirty="0">
                <a:effectLst/>
                <a:latin typeface="Pretendard JP"/>
                <a:hlinkClick r:id="rId3" tooltip="사과주"/>
              </a:rPr>
              <a:t>사이다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, </a:t>
            </a:r>
            <a:r>
              <a:rPr lang="ko-KR" altLang="en-US" b="0" i="0" u="none" strike="noStrike" dirty="0">
                <a:effectLst/>
                <a:latin typeface="Pretendard JP"/>
                <a:hlinkClick r:id="rId4" tooltip="브랜디"/>
              </a:rPr>
              <a:t>브랜디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 등과 같은 한국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Pretendard JP"/>
              </a:rPr>
              <a:t>전통식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 술이 아닌 주류들도 농업회사법인에서 지역 농산물을 사용해 만들면 지역특산주로 분류되어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Pretendard JP"/>
              </a:rPr>
              <a:t>전통주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 혜택을 받을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79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C43BF-4B2A-4E8F-BE93-614CE856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전통주</a:t>
            </a:r>
            <a:r>
              <a:rPr lang="ko-KR" altLang="en-US" dirty="0"/>
              <a:t> 소비량 증가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CCAF36-D62F-42EF-B7BE-05B1E525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729" y="2515186"/>
            <a:ext cx="10326541" cy="2972215"/>
          </a:xfrm>
        </p:spPr>
      </p:pic>
    </p:spTree>
    <p:extLst>
      <p:ext uri="{BB962C8B-B14F-4D97-AF65-F5344CB8AC3E}">
        <p14:creationId xmlns:p14="http://schemas.microsoft.com/office/powerpoint/2010/main" val="329458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89C4C-EDDE-4777-9FE0-8BE4722D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전통주</a:t>
            </a:r>
            <a:r>
              <a:rPr lang="ko-KR" altLang="en-US" dirty="0"/>
              <a:t> 소비량 증가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8E6BF4-572B-416F-BFF6-CF717CC2E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21" y="1616634"/>
            <a:ext cx="10515600" cy="13135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9D8CF0-E73D-46A3-960D-744CC84C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58" y="3009652"/>
            <a:ext cx="5773637" cy="36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FC2F1-90C4-414E-A73D-8092862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22EB42-C709-4BAD-85A3-779645FD0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102" y="1793173"/>
            <a:ext cx="4974858" cy="4443166"/>
          </a:xfrm>
        </p:spPr>
      </p:pic>
    </p:spTree>
    <p:extLst>
      <p:ext uri="{BB962C8B-B14F-4D97-AF65-F5344CB8AC3E}">
        <p14:creationId xmlns:p14="http://schemas.microsoft.com/office/powerpoint/2010/main" val="395912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C4399-1DA2-41A2-BE46-B144BC11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소규모 주류업체증가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72566-BE6A-46A2-A107-89B3472E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9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D1E94-886A-40E1-ADC8-37F8C932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전통주</a:t>
            </a:r>
            <a:r>
              <a:rPr lang="ko-KR" altLang="en-US" dirty="0"/>
              <a:t> 수출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B12A3-8879-436B-BA8D-D002BC498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5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10B7B-CFB8-4C02-8AC0-FC0A48AA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==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EA12F1-E51B-4D94-951E-88B180E7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34039-2F5D-470F-8646-7B744A3CA142}"/>
              </a:ext>
            </a:extLst>
          </p:cNvPr>
          <p:cNvSpPr txBox="1"/>
          <p:nvPr/>
        </p:nvSpPr>
        <p:spPr>
          <a:xfrm>
            <a:off x="9571511" y="35150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베트남 마트에</a:t>
            </a:r>
            <a:endParaRPr lang="en-US" altLang="ko-KR" dirty="0"/>
          </a:p>
          <a:p>
            <a:r>
              <a:rPr lang="ko-KR" altLang="en-US" dirty="0"/>
              <a:t>전시된 우리 술</a:t>
            </a:r>
          </a:p>
        </p:txBody>
      </p:sp>
    </p:spTree>
    <p:extLst>
      <p:ext uri="{BB962C8B-B14F-4D97-AF65-F5344CB8AC3E}">
        <p14:creationId xmlns:p14="http://schemas.microsoft.com/office/powerpoint/2010/main" val="255648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D7AE9-C5CD-4708-9B3F-443B84F5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 맥주 광고 제재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A67DA-30EC-455D-AB2D-DA248817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국민건강증진법 시행령 별표</a:t>
            </a:r>
            <a:r>
              <a:rPr lang="en-US" altLang="ko-KR" dirty="0"/>
              <a:t>1(</a:t>
            </a:r>
            <a:r>
              <a:rPr lang="ko-KR" altLang="en-US" dirty="0"/>
              <a:t>주류광고의 기준</a:t>
            </a:r>
            <a:r>
              <a:rPr lang="en-US" altLang="ko-KR" dirty="0"/>
              <a:t>)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호</a:t>
            </a:r>
          </a:p>
          <a:p>
            <a:r>
              <a:rPr lang="ko-KR" altLang="en-US" dirty="0"/>
              <a:t>음주행위를 지나치게 </a:t>
            </a:r>
            <a:r>
              <a:rPr lang="ko-KR" altLang="en-US" dirty="0" err="1"/>
              <a:t>미화하는</a:t>
            </a:r>
            <a:r>
              <a:rPr lang="ko-KR" altLang="en-US" dirty="0"/>
              <a:t> 표현을 하지 않을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-</a:t>
            </a:r>
            <a:r>
              <a:rPr lang="ko-KR" altLang="en-US" dirty="0"/>
              <a:t>보건복지부 주류광고 준수사항 안내</a:t>
            </a:r>
          </a:p>
        </p:txBody>
      </p:sp>
    </p:spTree>
    <p:extLst>
      <p:ext uri="{BB962C8B-B14F-4D97-AF65-F5344CB8AC3E}">
        <p14:creationId xmlns:p14="http://schemas.microsoft.com/office/powerpoint/2010/main" val="281217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48A12-4912-4DF1-A2F7-CCDD1A5F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 맥주 광고 제재</a:t>
            </a:r>
          </a:p>
        </p:txBody>
      </p:sp>
      <p:pic>
        <p:nvPicPr>
          <p:cNvPr id="5" name="내용 개체 틀 4">
            <a:hlinkClick r:id="rId2"/>
            <a:extLst>
              <a:ext uri="{FF2B5EF4-FFF2-40B4-BE49-F238E27FC236}">
                <a16:creationId xmlns:a16="http://schemas.microsoft.com/office/drawing/2014/main" id="{5E805235-B0C9-45C8-A11E-0C68CC033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2043" y="1825625"/>
            <a:ext cx="5627913" cy="4351338"/>
          </a:xfrm>
        </p:spPr>
      </p:pic>
    </p:spTree>
    <p:extLst>
      <p:ext uri="{BB962C8B-B14F-4D97-AF65-F5344CB8AC3E}">
        <p14:creationId xmlns:p14="http://schemas.microsoft.com/office/powerpoint/2010/main" val="166636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34D65-46CF-470A-ABAA-E19EC921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맥주 광고비가 감소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6EC76-CC2A-49F5-BF14-0F65C8BC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3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C30BD-B747-485E-BA7E-D60EDEAC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맥주소비량이 감소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1B8DDA-CDF7-49EE-83C8-8FDDA74F9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9974"/>
            <a:ext cx="10515600" cy="300263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F83DBE-3F8F-4324-B169-4010223EC61D}"/>
              </a:ext>
            </a:extLst>
          </p:cNvPr>
          <p:cNvSpPr/>
          <p:nvPr/>
        </p:nvSpPr>
        <p:spPr>
          <a:xfrm>
            <a:off x="4197927" y="3568535"/>
            <a:ext cx="795647" cy="1888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0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A607F-CCEA-4220-B4B2-DCA44812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맥주소비량감소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776EE9-F6F8-4B93-A188-82C80EE06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1425"/>
            <a:ext cx="10515600" cy="391973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551402-EF89-4EE9-89C4-93530F7CFC51}"/>
              </a:ext>
            </a:extLst>
          </p:cNvPr>
          <p:cNvSpPr/>
          <p:nvPr/>
        </p:nvSpPr>
        <p:spPr>
          <a:xfrm>
            <a:off x="5219206" y="3788229"/>
            <a:ext cx="1686296" cy="28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6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D70A9-8C42-4ACB-A3AE-1E7C7BA1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맥주 소비량이 감소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5C340B-0C69-473B-B6E3-7A9739299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761" y="1776691"/>
            <a:ext cx="10515600" cy="75597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4F7E6E-8833-47A6-991B-64BB068B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19" y="2473122"/>
            <a:ext cx="3672163" cy="40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9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E9E48-6EF8-4CD0-BA38-B757E7B5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과실주는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6A188F-0722-4467-B4DC-B1CA0ADB3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9" y="1813614"/>
            <a:ext cx="10515600" cy="58713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E5A92-97AF-433E-9540-F02AB53E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74" y="2723989"/>
            <a:ext cx="4448796" cy="3191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D9C8C7-225F-4252-BAF3-45104781B18A}"/>
              </a:ext>
            </a:extLst>
          </p:cNvPr>
          <p:cNvSpPr/>
          <p:nvPr/>
        </p:nvSpPr>
        <p:spPr>
          <a:xfrm>
            <a:off x="5201392" y="2784764"/>
            <a:ext cx="1134094" cy="3040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0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077B-8498-4E28-B465-EEA4E983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증류식</a:t>
            </a:r>
            <a:r>
              <a:rPr lang="ko-KR" altLang="en-US" dirty="0"/>
              <a:t> 소주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AB480E-D686-4820-8538-8474F0AE6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68" y="1690688"/>
            <a:ext cx="10515600" cy="6651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DDCB95-3966-4BC9-B3F2-5FC1DCCE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05" y="2890145"/>
            <a:ext cx="4067743" cy="28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B29295-5594-4E95-80B9-771D87D3ED62}"/>
              </a:ext>
            </a:extLst>
          </p:cNvPr>
          <p:cNvSpPr/>
          <p:nvPr/>
        </p:nvSpPr>
        <p:spPr>
          <a:xfrm>
            <a:off x="6388924" y="2784763"/>
            <a:ext cx="1134094" cy="3040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5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101</Words>
  <Application>Microsoft Office PowerPoint</Application>
  <PresentationFormat>와이드스크린</PresentationFormat>
  <Paragraphs>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Pretendard JP</vt:lpstr>
      <vt:lpstr>맑은 고딕</vt:lpstr>
      <vt:lpstr>Arial</vt:lpstr>
      <vt:lpstr>Office 테마</vt:lpstr>
      <vt:lpstr>맥주 광고 제재로인한 국내 소비형태변화</vt:lpstr>
      <vt:lpstr>2020 맥주 광고 제재</vt:lpstr>
      <vt:lpstr>2020 맥주 광고 제재</vt:lpstr>
      <vt:lpstr>맥주 광고비가 감소</vt:lpstr>
      <vt:lpstr>맥주소비량이 감소</vt:lpstr>
      <vt:lpstr>맥주소비량감소</vt:lpstr>
      <vt:lpstr>맥주 소비량이 감소</vt:lpstr>
      <vt:lpstr>과실주는?</vt:lpstr>
      <vt:lpstr>증류식 소주?</vt:lpstr>
      <vt:lpstr>전통주란 무엇인가?</vt:lpstr>
      <vt:lpstr>전통주 소비량 증가</vt:lpstr>
      <vt:lpstr>전통주 소비량 증가</vt:lpstr>
      <vt:lpstr>PowerPoint 프레젠테이션</vt:lpstr>
      <vt:lpstr>소규모 주류업체증가</vt:lpstr>
      <vt:lpstr>전통주 수출 증가</vt:lpstr>
      <vt:lpstr>결론 ==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맥주 광고 제재로인한 국내 소비형태변화</dc:title>
  <dc:creator>KDP-30</dc:creator>
  <cp:lastModifiedBy>KDP-30</cp:lastModifiedBy>
  <cp:revision>5</cp:revision>
  <dcterms:created xsi:type="dcterms:W3CDTF">2024-07-17T08:06:31Z</dcterms:created>
  <dcterms:modified xsi:type="dcterms:W3CDTF">2024-07-17T09:45:53Z</dcterms:modified>
</cp:coreProperties>
</file>