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785" r:id="rId2"/>
  </p:sldMasterIdLst>
  <p:sldIdLst>
    <p:sldId id="266" r:id="rId3"/>
    <p:sldId id="269" r:id="rId4"/>
    <p:sldId id="257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40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2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3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5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1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51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4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6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93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4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7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86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5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9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5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1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7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4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665C-CAA6-4BC1-8887-4F4DEF6336A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B3DC-A12E-407A-9CD2-F850CF87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065CC-E704-4119-9971-6F8620DAB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1206" y="1908175"/>
            <a:ext cx="9144000" cy="2387600"/>
          </a:xfrm>
          <a:noFill/>
        </p:spPr>
        <p:txBody>
          <a:bodyPr>
            <a:normAutofit fontScale="90000"/>
          </a:bodyPr>
          <a:lstStyle/>
          <a:p>
            <a:pPr algn="r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가을이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오는 속도</a:t>
            </a:r>
            <a:b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</a:b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1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D4D7B-0763-4329-8756-28566522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⛰️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D4B375-C06F-4B25-B725-F9BDF4C43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491" y="2523506"/>
            <a:ext cx="12416465" cy="2897580"/>
          </a:xfrm>
        </p:spPr>
      </p:pic>
    </p:spTree>
    <p:extLst>
      <p:ext uri="{BB962C8B-B14F-4D97-AF65-F5344CB8AC3E}">
        <p14:creationId xmlns:p14="http://schemas.microsoft.com/office/powerpoint/2010/main" val="118060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A4440-1A87-40C5-BB20-4D70B058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가을의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5A83C-9F13-4275-8113-3A5ECC5B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500" dirty="0"/>
              <a:t> </a:t>
            </a:r>
            <a:r>
              <a:rPr lang="ko-KR" altLang="en-US" sz="2500" dirty="0"/>
              <a:t>공무원들이 일을 </a:t>
            </a:r>
            <a:r>
              <a:rPr lang="ko-KR" altLang="en-US" sz="2500" dirty="0" err="1"/>
              <a:t>안한다</a:t>
            </a:r>
            <a:r>
              <a:rPr lang="en-US" altLang="ko-KR" sz="2500" dirty="0"/>
              <a:t>! </a:t>
            </a:r>
            <a:r>
              <a:rPr lang="ko-KR" altLang="en-US" sz="2500" dirty="0"/>
              <a:t>데이터 좀 주세요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500" dirty="0"/>
              <a:t>해안가는 해수면 온도상승 속도가 늦음 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</a:t>
            </a:r>
            <a:r>
              <a:rPr lang="ko-KR" altLang="en-US" sz="2500" dirty="0"/>
              <a:t>→ 내륙보다는 지구온난화 영향이 적다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500" dirty="0"/>
              <a:t>남부지방은 지구온난화 영향이 ↑ 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</a:t>
            </a:r>
            <a:r>
              <a:rPr lang="ko-KR" altLang="en-US" sz="2500" dirty="0"/>
              <a:t>→ 단풍놀이를 천천히 준비하자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2053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0A874-D934-4D5B-85F0-52C255D1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가을이 오는 속도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D2382F6-BC54-4476-BE00-C2224D745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83" y="1846263"/>
            <a:ext cx="3001511" cy="402272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202BB-651B-4084-8717-1B53C6B7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213" y="2017343"/>
            <a:ext cx="5929710" cy="38548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500" dirty="0"/>
              <a:t>행정구역별 코스모스 개화 시기</a:t>
            </a:r>
            <a:endParaRPr lang="en-US" altLang="ko-K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500" dirty="0"/>
              <a:t>행정구역별 은행 시작</a:t>
            </a:r>
            <a:r>
              <a:rPr lang="en-US" altLang="ko-KR" sz="2500" dirty="0"/>
              <a:t>, </a:t>
            </a:r>
            <a:r>
              <a:rPr lang="ko-KR" altLang="en-US" sz="2500" dirty="0"/>
              <a:t>절정 시기</a:t>
            </a:r>
            <a:endParaRPr lang="en-US" altLang="ko-K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500" dirty="0"/>
              <a:t>행정구역별 단풍 시작</a:t>
            </a:r>
            <a:r>
              <a:rPr lang="en-US" altLang="ko-KR" sz="2500" dirty="0"/>
              <a:t>, </a:t>
            </a:r>
            <a:r>
              <a:rPr lang="ko-KR" altLang="en-US" sz="2500" dirty="0"/>
              <a:t>절정 시기</a:t>
            </a:r>
            <a:endParaRPr lang="en-US" altLang="ko-K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500" dirty="0"/>
              <a:t>지역명산 단풍 시작</a:t>
            </a:r>
            <a:r>
              <a:rPr lang="en-US" altLang="ko-KR" sz="2500" dirty="0"/>
              <a:t>, </a:t>
            </a:r>
            <a:r>
              <a:rPr lang="ko-KR" altLang="en-US" sz="2500" dirty="0"/>
              <a:t>절정 시기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7610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A6C62-1123-4F8F-8F6A-148B8262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531B67-6C0D-494A-9807-5047D9258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930" y="2517570"/>
            <a:ext cx="12391010" cy="28916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C4FF0A-EED6-4D5A-86ED-90F6DB54F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55" y="894360"/>
            <a:ext cx="6759039" cy="50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89DB3E6-1092-4CB2-A6E6-E2603884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86C0B-14DC-4DBE-AB82-0A92C462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21" y="0"/>
            <a:ext cx="485235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9D5A90-8FCE-4BCC-B043-98056074B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1" t="8234" r="3199" b="84355"/>
          <a:stretch/>
        </p:blipFill>
        <p:spPr>
          <a:xfrm>
            <a:off x="6992946" y="528562"/>
            <a:ext cx="2672234" cy="9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02E33-7894-43D0-A6E1-68B626C4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🍂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DA7967-ACA0-4CE2-9F13-EDD49AEE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526" y="2520498"/>
            <a:ext cx="12429352" cy="2900588"/>
          </a:xfrm>
        </p:spPr>
      </p:pic>
    </p:spTree>
    <p:extLst>
      <p:ext uri="{BB962C8B-B14F-4D97-AF65-F5344CB8AC3E}">
        <p14:creationId xmlns:p14="http://schemas.microsoft.com/office/powerpoint/2010/main" val="74321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EC945-D1F9-4148-9CC0-11F00B72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🍂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A2E20B-14D1-4492-9C0F-3541A3F8A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67" y="2523506"/>
            <a:ext cx="12416465" cy="2897580"/>
          </a:xfrm>
        </p:spPr>
      </p:pic>
    </p:spTree>
    <p:extLst>
      <p:ext uri="{BB962C8B-B14F-4D97-AF65-F5344CB8AC3E}">
        <p14:creationId xmlns:p14="http://schemas.microsoft.com/office/powerpoint/2010/main" val="196806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A1DD4-4A16-4E53-B2FE-D606E339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5071CB-F311-42BF-9F91-DF3DB96E7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931" y="2353304"/>
            <a:ext cx="12433381" cy="2901528"/>
          </a:xfrm>
        </p:spPr>
      </p:pic>
    </p:spTree>
    <p:extLst>
      <p:ext uri="{BB962C8B-B14F-4D97-AF65-F5344CB8AC3E}">
        <p14:creationId xmlns:p14="http://schemas.microsoft.com/office/powerpoint/2010/main" val="383742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DB0AE-2F24-4642-97E1-8377082F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B291C4-CF0A-45CD-8F81-2801CBB75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376" y="2511631"/>
            <a:ext cx="12365570" cy="288570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092327-56E3-4733-8DFC-8A27F8C4F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" y="146765"/>
            <a:ext cx="2952824" cy="28857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A9B2C8-D20F-40B6-BC5F-232A97A74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05" y="134367"/>
            <a:ext cx="3240341" cy="28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7B3CE-CC46-43D6-A3CE-BE1F87E4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⛰️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5B87EC-6185-4827-B1D2-225F35403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931" y="2517570"/>
            <a:ext cx="12416455" cy="28975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AFFBF-9D2A-4D34-A905-B5B8A642D808}"/>
              </a:ext>
            </a:extLst>
          </p:cNvPr>
          <p:cNvSpPr txBox="1"/>
          <p:nvPr/>
        </p:nvSpPr>
        <p:spPr>
          <a:xfrm>
            <a:off x="1371600" y="47148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북한산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BFE4A-D227-4677-BB95-5A05B0CD692F}"/>
              </a:ext>
            </a:extLst>
          </p:cNvPr>
          <p:cNvSpPr txBox="1"/>
          <p:nvPr/>
        </p:nvSpPr>
        <p:spPr>
          <a:xfrm>
            <a:off x="3914775" y="4007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설악산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1D5EA-7869-4B1B-8089-BCF3197B7BFB}"/>
              </a:ext>
            </a:extLst>
          </p:cNvPr>
          <p:cNvSpPr txBox="1"/>
          <p:nvPr/>
        </p:nvSpPr>
        <p:spPr>
          <a:xfrm>
            <a:off x="6393656" y="4622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계룡산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6AE67-0ABE-4394-99F1-6FA4A3626D20}"/>
              </a:ext>
            </a:extLst>
          </p:cNvPr>
          <p:cNvSpPr txBox="1"/>
          <p:nvPr/>
        </p:nvSpPr>
        <p:spPr>
          <a:xfrm>
            <a:off x="8779669" y="4607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내장산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62197-DEEF-4C17-B699-F93BD62B5105}"/>
              </a:ext>
            </a:extLst>
          </p:cNvPr>
          <p:cNvSpPr txBox="1"/>
          <p:nvPr/>
        </p:nvSpPr>
        <p:spPr>
          <a:xfrm>
            <a:off x="11222831" y="4622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팔공산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22960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77</Words>
  <Application>Microsoft Office PowerPoint</Application>
  <PresentationFormat>와이드스크린</PresentationFormat>
  <Paragraphs>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추억</vt:lpstr>
      <vt:lpstr>Office Theme</vt:lpstr>
      <vt:lpstr>가을이 오는 속도  </vt:lpstr>
      <vt:lpstr>가을이 오는 속도</vt:lpstr>
      <vt:lpstr>🌼</vt:lpstr>
      <vt:lpstr>PowerPoint 프레젠테이션</vt:lpstr>
      <vt:lpstr>🍂</vt:lpstr>
      <vt:lpstr>🍂</vt:lpstr>
      <vt:lpstr>🍁</vt:lpstr>
      <vt:lpstr>🍁</vt:lpstr>
      <vt:lpstr>⛰️</vt:lpstr>
      <vt:lpstr>⛰️</vt:lpstr>
      <vt:lpstr>가을의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KDP-30</dc:creator>
  <cp:lastModifiedBy>KDP-30</cp:lastModifiedBy>
  <cp:revision>9</cp:revision>
  <dcterms:created xsi:type="dcterms:W3CDTF">2024-08-01T00:06:06Z</dcterms:created>
  <dcterms:modified xsi:type="dcterms:W3CDTF">2024-08-01T01:28:41Z</dcterms:modified>
</cp:coreProperties>
</file>