
<file path=[Content_Types].xml><?xml version="1.0" encoding="utf-8"?>
<Types xmlns="http://schemas.openxmlformats.org/package/2006/content-types">
  <Default Extension="dEYBxsUFmq4y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CF2B8-8FB1-40FF-8CE2-048D4076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82CE9-4BA3-4EE5-96E8-986AAD32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7F81A-E6B3-4E13-9582-F558E88F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14C7-252F-407F-9349-E5AEA679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28408-0513-44E6-AB22-43A6F116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3381-11A8-483E-ABDF-67F77348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77735-1E4D-425D-94E6-195E3F10E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01392-7A08-421C-96C9-E51DDABD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ADD9E-06E6-4D43-B953-AB9E99BD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6ABCA-C5A4-4CC9-A703-667F6491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73D521-26B6-47E0-A116-A2C92E1C9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03D15-7202-41AB-A7E5-A822AD8A5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769BE-6006-47B0-8CBC-BDC6068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80448-4E5F-44DD-B5FF-88E7285B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7E4FD-78C2-4AFD-881E-D1B339B7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A40C-0E7E-4FBD-90CE-B63ADD01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5D5A5-1999-4C05-A4AA-F2D4FADB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563E8-530B-4029-85CC-016AA85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1417D-4037-4B6C-A78F-A7CDB58F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3189-594F-4F35-B755-C68957CC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806-724F-44BD-B5EF-E9D2085D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8148A-7212-402B-9BEC-489E1C51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42573-645F-4717-BF9F-D18A405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FA67-6C2A-403C-B5A4-31964A60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CC68D-BAD2-4D0B-8BD7-CFCC4EB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88DA8-F657-48CE-B965-9BD8FE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D8331-7583-4335-A5A5-250C8CC0C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3F9FB-4778-496B-A923-BC855237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17FDD-4648-45E6-BE27-D8E38FC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E1647-09A8-4541-81C1-36422FC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20732-A497-496F-9B30-00A3595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7C40-434C-45B8-8A80-CF4DA1D7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D8E26-847D-4FA7-AB33-28BEBB5A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BB139-5659-4133-AF32-0317E163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BC240-5BAA-451D-B148-37F2B633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E160C-A4D2-4015-8CFC-E34375166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3ED6D0-87F9-4B03-BA20-E8A37E9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5B902-BEBB-4862-B392-421D2C45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E6560-7927-4EC7-91C6-B08CAC76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0289B-CBD3-4AB4-AA24-62EFA2C2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B6680-010E-4D38-B613-AA7E61B2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5DEC8-747D-4394-BF66-68DD943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787FA-7DE5-4570-AAA9-506C169D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6B55C6-3A12-4E23-B48A-903DDE56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80F7A3-E222-43DD-95AA-431EE556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A6303-8CF6-4070-9C44-2DE47A98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BF80-3C16-4A7B-9854-E25B5D85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F6CAD-766E-49FF-BEB3-BDEE409A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1EBEE-EADA-458A-A638-24210CB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5090E-8AC3-4BF0-B0E0-B1ECFAAD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CBEEB-96DE-4629-9EA1-7A7E011B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28F3C-C1F7-439B-918F-8A6870A4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2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F191-19AE-41D0-B69D-C86EA4B8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44821-E6EC-4BD3-B2AF-BF9EFF12B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7C778-9559-40AE-833E-05275E77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F444C-C3B9-49A4-9F29-9FD8D576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50569-D766-40F3-BED2-11348FB3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56DE8-6DA7-4F12-862F-01576AB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06DF4-F68D-4B64-AFBA-931A4D7C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AF0E-A9A2-4A66-A29E-C047216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1F238-2EAC-49C2-81A1-08153D55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E005C-CDE0-4FAE-AD04-799F75C6C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340DF-707F-4ECA-89AD-89074DEC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xhere.com/ko/photo/834639" TargetMode="External"/><Relationship Id="rId7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deviantart.com/tsukinofleur/art/BTS-Spring-Day-666559953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dEYBxsUFmq4y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xhere.com/ko/photo/834639" TargetMode="External"/><Relationship Id="rId7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deviantart.com/tsukinofleur/art/BTS-Spring-Day-666559953" TargetMode="External"/><Relationship Id="rId4" Type="http://schemas.openxmlformats.org/officeDocument/2006/relationships/image" Target="../media/image3.dEYBxsUFmq4y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xhere.com/ko/photo/834639" TargetMode="External"/><Relationship Id="rId7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deviantart.com/tsukinofleur/art/BTS-Spring-Day-666559953" TargetMode="External"/><Relationship Id="rId4" Type="http://schemas.openxmlformats.org/officeDocument/2006/relationships/image" Target="../media/image3.dEYBxsUFmq4y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xhere.com/ko/photo/834639" TargetMode="External"/><Relationship Id="rId7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deviantart.com/tsukinofleur/art/BTS-Spring-Day-666559953" TargetMode="External"/><Relationship Id="rId4" Type="http://schemas.openxmlformats.org/officeDocument/2006/relationships/image" Target="../media/image3.dEYBxsUFmq4y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579568" y="3341852"/>
            <a:ext cx="9032864" cy="10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srgbClr val="44546A"/>
                </a:solidFill>
              </a:rPr>
              <a:t>Lyric Program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srgbClr val="44546A"/>
                </a:solidFill>
              </a:rPr>
              <a:t>KDT 6</a:t>
            </a:r>
            <a:r>
              <a:rPr lang="ko-KR" altLang="en-US" sz="1050" kern="0" dirty="0">
                <a:solidFill>
                  <a:srgbClr val="44546A"/>
                </a:solidFill>
              </a:rPr>
              <a:t>기 </a:t>
            </a:r>
            <a:r>
              <a:rPr lang="ko-KR" altLang="en-US" sz="1050" kern="0" dirty="0" err="1">
                <a:solidFill>
                  <a:srgbClr val="44546A"/>
                </a:solidFill>
              </a:rPr>
              <a:t>김아란</a:t>
            </a:r>
            <a:endParaRPr lang="en-US" altLang="ko-KR" sz="900" kern="0" dirty="0">
              <a:solidFill>
                <a:srgbClr val="44546A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8168929" y="2270662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24A02D-FE28-451C-A1C4-B99DF78F2277}"/>
              </a:ext>
            </a:extLst>
          </p:cNvPr>
          <p:cNvSpPr/>
          <p:nvPr/>
        </p:nvSpPr>
        <p:spPr>
          <a:xfrm>
            <a:off x="8535377" y="2270661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사각형: 둥근 한쪽 모서리 28">
            <a:extLst>
              <a:ext uri="{FF2B5EF4-FFF2-40B4-BE49-F238E27FC236}">
                <a16:creationId xmlns:a16="http://schemas.microsoft.com/office/drawing/2014/main" id="{EC558958-95B7-4108-8C9D-FA2B44F7EE20}"/>
              </a:ext>
            </a:extLst>
          </p:cNvPr>
          <p:cNvSpPr/>
          <p:nvPr/>
        </p:nvSpPr>
        <p:spPr>
          <a:xfrm>
            <a:off x="3302520" y="2793567"/>
            <a:ext cx="5586959" cy="288187"/>
          </a:xfrm>
          <a:prstGeom prst="rect">
            <a:avLst/>
          </a:prstGeom>
          <a:solidFill>
            <a:srgbClr val="E2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75CBBF3-65B8-4A8D-9BC5-67729A8C9E98}"/>
              </a:ext>
            </a:extLst>
          </p:cNvPr>
          <p:cNvCxnSpPr>
            <a:cxnSpLocks/>
          </p:cNvCxnSpPr>
          <p:nvPr/>
        </p:nvCxnSpPr>
        <p:spPr>
          <a:xfrm>
            <a:off x="5051014" y="2934903"/>
            <a:ext cx="3600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C00D38B-0DAA-47FC-BDA6-833CD45E666D}"/>
              </a:ext>
            </a:extLst>
          </p:cNvPr>
          <p:cNvCxnSpPr>
            <a:cxnSpLocks/>
          </p:cNvCxnSpPr>
          <p:nvPr/>
        </p:nvCxnSpPr>
        <p:spPr>
          <a:xfrm>
            <a:off x="5051014" y="2935082"/>
            <a:ext cx="2556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33">
            <a:extLst>
              <a:ext uri="{FF2B5EF4-FFF2-40B4-BE49-F238E27FC236}">
                <a16:creationId xmlns:a16="http://schemas.microsoft.com/office/drawing/2014/main" id="{1D2C5617-3713-415D-BBB9-109D6362FA48}"/>
              </a:ext>
            </a:extLst>
          </p:cNvPr>
          <p:cNvSpPr/>
          <p:nvPr/>
        </p:nvSpPr>
        <p:spPr>
          <a:xfrm>
            <a:off x="3398542" y="2851806"/>
            <a:ext cx="282121" cy="18927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84281D5C-F84B-4488-A79B-D7CA12AF7D24}"/>
              </a:ext>
            </a:extLst>
          </p:cNvPr>
          <p:cNvSpPr/>
          <p:nvPr/>
        </p:nvSpPr>
        <p:spPr>
          <a:xfrm rot="5400000">
            <a:off x="4775887" y="2891720"/>
            <a:ext cx="116650" cy="10056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같음 기호 38">
            <a:extLst>
              <a:ext uri="{FF2B5EF4-FFF2-40B4-BE49-F238E27FC236}">
                <a16:creationId xmlns:a16="http://schemas.microsoft.com/office/drawing/2014/main" id="{664740FF-34B3-4EE2-BB90-8C368DE4A927}"/>
              </a:ext>
            </a:extLst>
          </p:cNvPr>
          <p:cNvSpPr/>
          <p:nvPr/>
        </p:nvSpPr>
        <p:spPr>
          <a:xfrm rot="5400000">
            <a:off x="4584664" y="2895414"/>
            <a:ext cx="152964" cy="100560"/>
          </a:xfrm>
          <a:prstGeom prst="mathEqual">
            <a:avLst>
              <a:gd name="adj1" fmla="val 11681"/>
              <a:gd name="adj2" fmla="val 1176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4DDFCF-93AB-455C-BF37-6FE10E6CE047}"/>
              </a:ext>
            </a:extLst>
          </p:cNvPr>
          <p:cNvSpPr/>
          <p:nvPr/>
        </p:nvSpPr>
        <p:spPr>
          <a:xfrm>
            <a:off x="3707201" y="2813769"/>
            <a:ext cx="8100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Lyric</a:t>
            </a:r>
          </a:p>
        </p:txBody>
      </p:sp>
    </p:spTree>
    <p:extLst>
      <p:ext uri="{BB962C8B-B14F-4D97-AF65-F5344CB8AC3E}">
        <p14:creationId xmlns:p14="http://schemas.microsoft.com/office/powerpoint/2010/main" val="148816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Lyric Program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867850" y="1845282"/>
            <a:ext cx="2149541" cy="2149541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20921" y="4225875"/>
            <a:ext cx="230591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622338" y="1582118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57" name="Group 28"/>
          <p:cNvGrpSpPr>
            <a:grpSpLocks noChangeAspect="1"/>
          </p:cNvGrpSpPr>
          <p:nvPr/>
        </p:nvGrpSpPr>
        <p:grpSpPr bwMode="auto">
          <a:xfrm>
            <a:off x="2806978" y="1758681"/>
            <a:ext cx="271284" cy="237426"/>
            <a:chOff x="496" y="4251"/>
            <a:chExt cx="641" cy="561"/>
          </a:xfrm>
          <a:solidFill>
            <a:schemeClr val="bg1"/>
          </a:solidFill>
        </p:grpSpPr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5020889" y="1876575"/>
            <a:ext cx="2149541" cy="2149541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3960" y="4257167"/>
            <a:ext cx="230591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183895" y="1876575"/>
            <a:ext cx="2149541" cy="2149541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36966" y="4257167"/>
            <a:ext cx="230591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사용모델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954440" y="1621439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73" name="Group 14"/>
          <p:cNvGrpSpPr>
            <a:grpSpLocks noChangeAspect="1"/>
          </p:cNvGrpSpPr>
          <p:nvPr/>
        </p:nvGrpSpPr>
        <p:grpSpPr bwMode="auto">
          <a:xfrm>
            <a:off x="9149259" y="1826349"/>
            <a:ext cx="250926" cy="212847"/>
            <a:chOff x="3669" y="3943"/>
            <a:chExt cx="626" cy="531"/>
          </a:xfrm>
          <a:solidFill>
            <a:schemeClr val="bg1"/>
          </a:solidFill>
        </p:grpSpPr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B81EB90-76BA-4FD1-8972-DE4D56743A6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7941" b="36095"/>
          <a:stretch/>
        </p:blipFill>
        <p:spPr>
          <a:xfrm>
            <a:off x="5045336" y="1921349"/>
            <a:ext cx="2129235" cy="20734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0BDD1AEA-615D-4CC7-8FD2-98D35A9FDB86}"/>
              </a:ext>
            </a:extLst>
          </p:cNvPr>
          <p:cNvSpPr/>
          <p:nvPr/>
        </p:nvSpPr>
        <p:spPr>
          <a:xfrm>
            <a:off x="5775378" y="1613410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6011403" y="1787758"/>
            <a:ext cx="218008" cy="26765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00E88-52FE-4D8F-825D-C863EE9A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21" y="1413793"/>
            <a:ext cx="5376508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CE623A-35AB-4A6C-A554-8E4F49B80D8D}"/>
              </a:ext>
            </a:extLst>
          </p:cNvPr>
          <p:cNvSpPr/>
          <p:nvPr/>
        </p:nvSpPr>
        <p:spPr>
          <a:xfrm>
            <a:off x="1691345" y="207705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C0C0BC-1FFA-4117-B6D1-7941B8700E14}"/>
              </a:ext>
            </a:extLst>
          </p:cNvPr>
          <p:cNvSpPr/>
          <p:nvPr/>
        </p:nvSpPr>
        <p:spPr>
          <a:xfrm>
            <a:off x="1709944" y="2076873"/>
            <a:ext cx="2117203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최근 </a:t>
            </a:r>
            <a:r>
              <a:rPr lang="ko-KR" altLang="en-US" sz="1200" b="1" dirty="0" err="1">
                <a:solidFill>
                  <a:prstClr val="white"/>
                </a:solidFill>
              </a:rPr>
              <a:t>순위권</a:t>
            </a:r>
            <a:r>
              <a:rPr lang="ko-KR" altLang="en-US" sz="1200" b="1" dirty="0">
                <a:solidFill>
                  <a:prstClr val="white"/>
                </a:solidFill>
              </a:rPr>
              <a:t> 가요가사 분석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A8EA47-C0CB-44A6-A4C3-6E632D2DE0E8}"/>
              </a:ext>
            </a:extLst>
          </p:cNvPr>
          <p:cNvSpPr/>
          <p:nvPr/>
        </p:nvSpPr>
        <p:spPr>
          <a:xfrm>
            <a:off x="1706248" y="3202158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13FDF-3B37-46B9-AAB0-DF4DD3E0037C}"/>
              </a:ext>
            </a:extLst>
          </p:cNvPr>
          <p:cNvSpPr/>
          <p:nvPr/>
        </p:nvSpPr>
        <p:spPr>
          <a:xfrm>
            <a:off x="1706248" y="3201980"/>
            <a:ext cx="3337151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시작 단어를 통해 자동 가사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FD8CCC-CC5C-44F2-96A9-86579B8683CC}"/>
              </a:ext>
            </a:extLst>
          </p:cNvPr>
          <p:cNvSpPr/>
          <p:nvPr/>
        </p:nvSpPr>
        <p:spPr>
          <a:xfrm>
            <a:off x="1706248" y="4327443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AD0431-9F07-498E-84C4-B3BC765220C4}"/>
              </a:ext>
            </a:extLst>
          </p:cNvPr>
          <p:cNvSpPr/>
          <p:nvPr/>
        </p:nvSpPr>
        <p:spPr>
          <a:xfrm>
            <a:off x="1706248" y="4327265"/>
            <a:ext cx="3479138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가사의 단어배치나 길이 조절</a:t>
            </a:r>
            <a:r>
              <a:rPr lang="en-US" altLang="ko-KR" sz="1200" b="1" dirty="0">
                <a:solidFill>
                  <a:prstClr val="white"/>
                </a:solidFill>
              </a:rPr>
              <a:t>….</a:t>
            </a:r>
            <a:r>
              <a:rPr lang="ko-KR" altLang="en-US" sz="1200" b="1" dirty="0">
                <a:solidFill>
                  <a:prstClr val="white"/>
                </a:solidFill>
              </a:rPr>
              <a:t>하고싶은</a:t>
            </a:r>
            <a:r>
              <a:rPr lang="en-US" altLang="ko-KR" sz="1200" b="1" dirty="0">
                <a:solidFill>
                  <a:prstClr val="white"/>
                </a:solidFill>
              </a:rPr>
              <a:t>..</a:t>
            </a:r>
            <a:r>
              <a:rPr lang="ko-KR" altLang="en-US" sz="1200" b="1" dirty="0" err="1">
                <a:solidFill>
                  <a:prstClr val="white"/>
                </a:solidFill>
              </a:rPr>
              <a:t>ㅎㅎ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7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 방법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CE623A-35AB-4A6C-A554-8E4F49B80D8D}"/>
              </a:ext>
            </a:extLst>
          </p:cNvPr>
          <p:cNvSpPr/>
          <p:nvPr/>
        </p:nvSpPr>
        <p:spPr>
          <a:xfrm>
            <a:off x="1691345" y="207705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C0C0BC-1FFA-4117-B6D1-7941B8700E14}"/>
              </a:ext>
            </a:extLst>
          </p:cNvPr>
          <p:cNvSpPr/>
          <p:nvPr/>
        </p:nvSpPr>
        <p:spPr>
          <a:xfrm>
            <a:off x="1709944" y="2076873"/>
            <a:ext cx="2174836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멜론</a:t>
            </a:r>
            <a:r>
              <a:rPr lang="en-US" altLang="ko-KR" sz="1200" b="1" dirty="0">
                <a:solidFill>
                  <a:prstClr val="white"/>
                </a:solidFill>
              </a:rPr>
              <a:t>,</a:t>
            </a:r>
            <a:r>
              <a:rPr lang="ko-KR" altLang="en-US" sz="1200" b="1" dirty="0" err="1">
                <a:solidFill>
                  <a:prstClr val="white"/>
                </a:solidFill>
              </a:rPr>
              <a:t>지니등</a:t>
            </a:r>
            <a:r>
              <a:rPr lang="ko-KR" altLang="en-US" sz="1200" b="1" dirty="0">
                <a:solidFill>
                  <a:prstClr val="white"/>
                </a:solidFill>
              </a:rPr>
              <a:t> 음원사이트 이용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A8EA47-C0CB-44A6-A4C3-6E632D2DE0E8}"/>
              </a:ext>
            </a:extLst>
          </p:cNvPr>
          <p:cNvSpPr/>
          <p:nvPr/>
        </p:nvSpPr>
        <p:spPr>
          <a:xfrm>
            <a:off x="1706248" y="3202158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13FDF-3B37-46B9-AAB0-DF4DD3E0037C}"/>
              </a:ext>
            </a:extLst>
          </p:cNvPr>
          <p:cNvSpPr/>
          <p:nvPr/>
        </p:nvSpPr>
        <p:spPr>
          <a:xfrm>
            <a:off x="1706248" y="3201980"/>
            <a:ext cx="3337151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순위페이지의 가사버튼으로 음원번호확인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FD8CCC-CC5C-44F2-96A9-86579B8683CC}"/>
              </a:ext>
            </a:extLst>
          </p:cNvPr>
          <p:cNvSpPr/>
          <p:nvPr/>
        </p:nvSpPr>
        <p:spPr>
          <a:xfrm>
            <a:off x="1706248" y="4327443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AD0431-9F07-498E-84C4-B3BC765220C4}"/>
              </a:ext>
            </a:extLst>
          </p:cNvPr>
          <p:cNvSpPr/>
          <p:nvPr/>
        </p:nvSpPr>
        <p:spPr>
          <a:xfrm>
            <a:off x="1706248" y="4327265"/>
            <a:ext cx="3479138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가사 페이지 안의 가사 </a:t>
            </a:r>
            <a:r>
              <a:rPr lang="ko-KR" altLang="en-US" sz="1200" b="1" dirty="0" err="1">
                <a:solidFill>
                  <a:prstClr val="white"/>
                </a:solidFill>
              </a:rPr>
              <a:t>크롤링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588CD-7151-4E0E-9777-D19136866F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437" y="1541104"/>
            <a:ext cx="5195140" cy="398238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B75166-1E3D-400F-B643-1411D41D4483}"/>
              </a:ext>
            </a:extLst>
          </p:cNvPr>
          <p:cNvCxnSpPr/>
          <p:nvPr/>
        </p:nvCxnSpPr>
        <p:spPr>
          <a:xfrm flipH="1">
            <a:off x="7059622" y="2510340"/>
            <a:ext cx="153347" cy="2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32B764-6697-4D39-8523-B5BF315B99B6}"/>
              </a:ext>
            </a:extLst>
          </p:cNvPr>
          <p:cNvCxnSpPr/>
          <p:nvPr/>
        </p:nvCxnSpPr>
        <p:spPr>
          <a:xfrm flipH="1">
            <a:off x="7059621" y="2906429"/>
            <a:ext cx="153347" cy="2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41DF64F-0BBC-4246-9B40-F42FB031FE4E}"/>
              </a:ext>
            </a:extLst>
          </p:cNvPr>
          <p:cNvCxnSpPr/>
          <p:nvPr/>
        </p:nvCxnSpPr>
        <p:spPr>
          <a:xfrm flipH="1">
            <a:off x="7034063" y="3364068"/>
            <a:ext cx="153347" cy="2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780DD7-7AFC-4246-A974-9C5E75F899E6}"/>
              </a:ext>
            </a:extLst>
          </p:cNvPr>
          <p:cNvCxnSpPr/>
          <p:nvPr/>
        </p:nvCxnSpPr>
        <p:spPr>
          <a:xfrm flipH="1">
            <a:off x="7059620" y="3791998"/>
            <a:ext cx="153347" cy="2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B6FD54-E6AF-4286-BC8F-9E0C79216C99}"/>
              </a:ext>
            </a:extLst>
          </p:cNvPr>
          <p:cNvCxnSpPr/>
          <p:nvPr/>
        </p:nvCxnSpPr>
        <p:spPr>
          <a:xfrm flipH="1">
            <a:off x="7036902" y="4233636"/>
            <a:ext cx="153347" cy="2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00E88-52FE-4D8F-825D-C863EE9A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21" y="1413793"/>
            <a:ext cx="5376508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CE623A-35AB-4A6C-A554-8E4F49B80D8D}"/>
              </a:ext>
            </a:extLst>
          </p:cNvPr>
          <p:cNvSpPr/>
          <p:nvPr/>
        </p:nvSpPr>
        <p:spPr>
          <a:xfrm>
            <a:off x="1691345" y="207705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C0C0BC-1FFA-4117-B6D1-7941B8700E14}"/>
              </a:ext>
            </a:extLst>
          </p:cNvPr>
          <p:cNvSpPr/>
          <p:nvPr/>
        </p:nvSpPr>
        <p:spPr>
          <a:xfrm>
            <a:off x="1709944" y="2076873"/>
            <a:ext cx="2117203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prstClr val="white"/>
                </a:solidFill>
              </a:rPr>
              <a:t>KoNLPY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en-US" altLang="ko-KR" sz="1200" b="1" dirty="0" err="1">
                <a:solidFill>
                  <a:prstClr val="white"/>
                </a:solidFill>
              </a:rPr>
              <a:t>Soynlp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  <a:r>
              <a:rPr lang="ko-KR" altLang="en-US" sz="1200" b="1" dirty="0">
                <a:solidFill>
                  <a:prstClr val="white"/>
                </a:solidFill>
              </a:rPr>
              <a:t>이용</a:t>
            </a:r>
            <a:r>
              <a:rPr lang="en-US" altLang="ko-KR" sz="1200" b="1">
                <a:solidFill>
                  <a:prstClr val="white"/>
                </a:solidFill>
              </a:rPr>
              <a:t>..?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A8EA47-C0CB-44A6-A4C3-6E632D2DE0E8}"/>
              </a:ext>
            </a:extLst>
          </p:cNvPr>
          <p:cNvSpPr/>
          <p:nvPr/>
        </p:nvSpPr>
        <p:spPr>
          <a:xfrm>
            <a:off x="1706248" y="3202158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13FDF-3B37-46B9-AAB0-DF4DD3E0037C}"/>
              </a:ext>
            </a:extLst>
          </p:cNvPr>
          <p:cNvSpPr/>
          <p:nvPr/>
        </p:nvSpPr>
        <p:spPr>
          <a:xfrm>
            <a:off x="1706248" y="3201980"/>
            <a:ext cx="3337151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시작단어를 이용 유사도로 다음단어 유추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FD8CCC-CC5C-44F2-96A9-86579B8683CC}"/>
              </a:ext>
            </a:extLst>
          </p:cNvPr>
          <p:cNvSpPr/>
          <p:nvPr/>
        </p:nvSpPr>
        <p:spPr>
          <a:xfrm>
            <a:off x="1706248" y="4327443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AD0431-9F07-498E-84C4-B3BC765220C4}"/>
              </a:ext>
            </a:extLst>
          </p:cNvPr>
          <p:cNvSpPr/>
          <p:nvPr/>
        </p:nvSpPr>
        <p:spPr>
          <a:xfrm>
            <a:off x="1706248" y="4327265"/>
            <a:ext cx="3479138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크롤링한 가사를 통해 유행하는 가사 작성</a:t>
            </a:r>
          </a:p>
        </p:txBody>
      </p:sp>
    </p:spTree>
    <p:extLst>
      <p:ext uri="{BB962C8B-B14F-4D97-AF65-F5344CB8AC3E}">
        <p14:creationId xmlns:p14="http://schemas.microsoft.com/office/powerpoint/2010/main" val="3630790232"/>
      </p:ext>
    </p:extLst>
  </p:cSld>
  <p:clrMapOvr>
    <a:masterClrMapping/>
  </p:clrMapOvr>
</p:sld>
</file>

<file path=ppt/theme/theme1.xml><?xml version="1.0" encoding="utf-8"?>
<a:theme xmlns:a="http://schemas.openxmlformats.org/drawingml/2006/main" name="4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40_Office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KDP-30</cp:lastModifiedBy>
  <cp:revision>6</cp:revision>
  <dcterms:created xsi:type="dcterms:W3CDTF">2021-09-07T03:55:37Z</dcterms:created>
  <dcterms:modified xsi:type="dcterms:W3CDTF">2024-10-06T08:00:28Z</dcterms:modified>
</cp:coreProperties>
</file>