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dEYBxsUFmq4y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chemeClr val="tx2">
                  <a:lumMod val="75000"/>
                </a:schemeClr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chemeClr val="tx2">
                    <a:lumMod val="75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4EB6FC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25792336"/>
        <c:axId val="-1025796144"/>
      </c:lineChart>
      <c:catAx>
        <c:axId val="-102579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25796144"/>
        <c:crosses val="autoZero"/>
        <c:auto val="1"/>
        <c:lblAlgn val="ctr"/>
        <c:lblOffset val="100"/>
        <c:noMultiLvlLbl val="0"/>
      </c:catAx>
      <c:valAx>
        <c:axId val="-102579614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02579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7CF2B8-8FB1-40FF-8CE2-048D4076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B682CE9-4BA3-4EE5-96E8-986AAD328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27F81A-E6B3-4E13-9582-F558E88F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2C14C7-252F-407F-9349-E5AEA679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D28408-0513-44E6-AB22-43A6F116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6E3381-11A8-483E-ABDF-67F77348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C77735-1E4D-425D-94E6-195E3F10E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F01392-7A08-421C-96C9-E51DDABD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DADD9E-06E6-4D43-B953-AB9E99BD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A6ABCA-C5A4-4CC9-A703-667F6491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73D521-26B6-47E0-A116-A2C92E1C9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BE03D15-7202-41AB-A7E5-A822AD8A5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3769BE-6006-47B0-8CBC-BDC6068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C80448-4E5F-44DD-B5FF-88E7285B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57E4FD-78C2-4AFD-881E-D1B339B7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A1A40C-0E7E-4FBD-90CE-B63ADD01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65D5A5-1999-4C05-A4AA-F2D4FADB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D563E8-530B-4029-85CC-016AA85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01417D-4037-4B6C-A78F-A7CDB58F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633189-594F-4F35-B755-C68957CC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D37806-724F-44BD-B5EF-E9D2085D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BA8148A-7212-402B-9BEC-489E1C51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D42573-645F-4717-BF9F-D18A4052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FCFA67-6C2A-403C-B5A4-31964A60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3CC68D-BAD2-4D0B-8BD7-CFCC4EBD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788DA8-F657-48CE-B965-9BD8FE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BD8331-7583-4335-A5A5-250C8CC0C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773F9FB-4778-496B-A923-BC855237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E17FDD-4648-45E6-BE27-D8E38FC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EFE1647-09A8-4541-81C1-36422FC0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5E20732-A497-496F-9B30-00A35957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6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607C40-434C-45B8-8A80-CF4DA1D7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8D8E26-847D-4FA7-AB33-28BEBB5A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25BB139-5659-4133-AF32-0317E163E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3FBC240-5BAA-451D-B148-37F2B6335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E9E160C-A4D2-4015-8CFC-E34375166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F3ED6D0-87F9-4B03-BA20-E8A37E93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5E5B902-BEBB-4862-B392-421D2C45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44E6560-7927-4EC7-91C6-B08CAC76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C0289B-CBD3-4AB4-AA24-62EFA2C2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5CB6680-010E-4D38-B613-AA7E61B2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325DEC8-747D-4394-BF66-68DD943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EC787FA-7DE5-4570-AAA9-506C169D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D6B55C6-3A12-4E23-B48A-903DDE56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E80F7A3-E222-43DD-95AA-431EE556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BA6303-8CF6-4070-9C44-2DE47A98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9BBF80-3C16-4A7B-9854-E25B5D85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8F6CAD-766E-49FF-BEB3-BDEE409A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D1EBEE-EADA-458A-A638-24210CB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05090E-8AC3-4BF0-B0E0-B1ECFAAD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5CBEEB-96DE-4629-9EA1-7A7E011B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928F3C-C1F7-439B-918F-8A6870A4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2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7BF191-19AE-41D0-B69D-C86EA4B8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6C44821-E6EC-4BD3-B2AF-BF9EFF12B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217C778-9559-40AE-833E-05275E771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49F444C-C3B9-49A4-9F29-9FD8D576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550569-D766-40F3-BED2-11348FB3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1D56DE8-6DA7-4F12-862F-01576AB9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4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A06DF4-F68D-4B64-AFBA-931A4D7C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5CDAF0E-A9A2-4A66-A29E-C0472160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91F238-2EAC-49C2-81A1-08153D555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406C-93BB-4C27-9EC3-319BF9043AC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9E005C-CDE0-4FAE-AD04-799F75C6C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E340DF-707F-4ECA-89AD-89074DEC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684A-45BE-48CE-9FB5-145B512945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tsukinofleur/art/BTS-Spring-Day-666559953" TargetMode="External"/><Relationship Id="rId7" Type="http://schemas.openxmlformats.org/officeDocument/2006/relationships/image" Target="../media/image3.dEYBxsUFmq4y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ko/photo/834639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4.jpg"/><Relationship Id="rId4" Type="http://schemas.openxmlformats.org/officeDocument/2006/relationships/hyperlink" Target="http://desciclopedia.org/wiki/BT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tsukinofleur/art/BTS-Spring-Day-666559953" TargetMode="External"/><Relationship Id="rId7" Type="http://schemas.openxmlformats.org/officeDocument/2006/relationships/image" Target="../media/image3.dEYBxsUFmq4y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ko/photo/834639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4.jpg"/><Relationship Id="rId4" Type="http://schemas.openxmlformats.org/officeDocument/2006/relationships/hyperlink" Target="http://desciclopedia.org/wiki/B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tsukinofleur/art/BTS-Spring-Day-666559953" TargetMode="External"/><Relationship Id="rId7" Type="http://schemas.openxmlformats.org/officeDocument/2006/relationships/image" Target="../media/image3.dEYBxsUFmq4y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ko/photo/834639" TargetMode="External"/><Relationship Id="rId11" Type="http://schemas.openxmlformats.org/officeDocument/2006/relationships/chart" Target="../charts/chart1.xml"/><Relationship Id="rId10" Type="http://schemas.openxmlformats.org/officeDocument/2006/relationships/image" Target="../media/image5.png"/><Relationship Id="rId9" Type="http://schemas.openxmlformats.org/officeDocument/2006/relationships/image" Target="../media/image4.jpg"/><Relationship Id="rId4" Type="http://schemas.openxmlformats.org/officeDocument/2006/relationships/hyperlink" Target="http://desciclopedia.org/wiki/BT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tsukinofleur/art/BTS-Spring-Day-666559953" TargetMode="External"/><Relationship Id="rId7" Type="http://schemas.openxmlformats.org/officeDocument/2006/relationships/image" Target="../media/image3.dEYBxsUFmq4y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ko/photo/834639" TargetMode="External"/><Relationship Id="rId11" Type="http://schemas.openxmlformats.org/officeDocument/2006/relationships/image" Target="../media/image6.jpg"/><Relationship Id="rId10" Type="http://schemas.openxmlformats.org/officeDocument/2006/relationships/image" Target="../media/image5.png"/><Relationship Id="rId9" Type="http://schemas.openxmlformats.org/officeDocument/2006/relationships/image" Target="../media/image4.jpg"/><Relationship Id="rId4" Type="http://schemas.openxmlformats.org/officeDocument/2006/relationships/hyperlink" Target="http://desciclopedia.org/wiki/B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tsukinofleur/art/BTS-Spring-Day-666559953" TargetMode="External"/><Relationship Id="rId7" Type="http://schemas.openxmlformats.org/officeDocument/2006/relationships/image" Target="../media/image3.dEYBxsUFmq4y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ko/photo/834639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4.jpg"/><Relationship Id="rId4" Type="http://schemas.openxmlformats.org/officeDocument/2006/relationships/hyperlink" Target="http://desciclopedia.org/wiki/B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579568" y="3341852"/>
            <a:ext cx="9032864" cy="104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 dirty="0">
                <a:solidFill>
                  <a:srgbClr val="44546A"/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105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en-US" altLang="ko-KR" sz="900" kern="0" dirty="0">
              <a:solidFill>
                <a:srgbClr val="44546A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B4EBBC3-C980-4237-82A6-EA5F8AE5F0A6}"/>
              </a:ext>
            </a:extLst>
          </p:cNvPr>
          <p:cNvSpPr/>
          <p:nvPr/>
        </p:nvSpPr>
        <p:spPr>
          <a:xfrm>
            <a:off x="8168929" y="2270662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524A02D-FE28-451C-A1C4-B99DF78F2277}"/>
              </a:ext>
            </a:extLst>
          </p:cNvPr>
          <p:cNvSpPr/>
          <p:nvPr/>
        </p:nvSpPr>
        <p:spPr>
          <a:xfrm>
            <a:off x="8535377" y="2270661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사각형: 둥근 한쪽 모서리 28">
            <a:extLst>
              <a:ext uri="{FF2B5EF4-FFF2-40B4-BE49-F238E27FC236}">
                <a16:creationId xmlns:a16="http://schemas.microsoft.com/office/drawing/2014/main" xmlns="" id="{EC558958-95B7-4108-8C9D-FA2B44F7EE20}"/>
              </a:ext>
            </a:extLst>
          </p:cNvPr>
          <p:cNvSpPr/>
          <p:nvPr/>
        </p:nvSpPr>
        <p:spPr>
          <a:xfrm>
            <a:off x="3302609" y="2803224"/>
            <a:ext cx="5586959" cy="288187"/>
          </a:xfrm>
          <a:prstGeom prst="rect">
            <a:avLst/>
          </a:prstGeom>
          <a:solidFill>
            <a:srgbClr val="E2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375CBBF3-65B8-4A8D-9BC5-67729A8C9E98}"/>
              </a:ext>
            </a:extLst>
          </p:cNvPr>
          <p:cNvCxnSpPr>
            <a:cxnSpLocks/>
          </p:cNvCxnSpPr>
          <p:nvPr/>
        </p:nvCxnSpPr>
        <p:spPr>
          <a:xfrm>
            <a:off x="5051014" y="2934903"/>
            <a:ext cx="360000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AC00D38B-0DAA-47FC-BDA6-833CD45E666D}"/>
              </a:ext>
            </a:extLst>
          </p:cNvPr>
          <p:cNvCxnSpPr>
            <a:cxnSpLocks/>
          </p:cNvCxnSpPr>
          <p:nvPr/>
        </p:nvCxnSpPr>
        <p:spPr>
          <a:xfrm>
            <a:off x="5051014" y="2935082"/>
            <a:ext cx="2556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33">
            <a:extLst>
              <a:ext uri="{FF2B5EF4-FFF2-40B4-BE49-F238E27FC236}">
                <a16:creationId xmlns:a16="http://schemas.microsoft.com/office/drawing/2014/main" xmlns="" id="{1D2C5617-3713-415D-BBB9-109D6362FA48}"/>
              </a:ext>
            </a:extLst>
          </p:cNvPr>
          <p:cNvSpPr/>
          <p:nvPr/>
        </p:nvSpPr>
        <p:spPr>
          <a:xfrm>
            <a:off x="3398542" y="2851806"/>
            <a:ext cx="282121" cy="18927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xmlns="" id="{84281D5C-F84B-4488-A79B-D7CA12AF7D24}"/>
              </a:ext>
            </a:extLst>
          </p:cNvPr>
          <p:cNvSpPr/>
          <p:nvPr/>
        </p:nvSpPr>
        <p:spPr>
          <a:xfrm rot="5400000">
            <a:off x="4775887" y="2891720"/>
            <a:ext cx="116650" cy="10056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같음 기호 38">
            <a:extLst>
              <a:ext uri="{FF2B5EF4-FFF2-40B4-BE49-F238E27FC236}">
                <a16:creationId xmlns:a16="http://schemas.microsoft.com/office/drawing/2014/main" xmlns="" id="{664740FF-34B3-4EE2-BB90-8C368DE4A927}"/>
              </a:ext>
            </a:extLst>
          </p:cNvPr>
          <p:cNvSpPr/>
          <p:nvPr/>
        </p:nvSpPr>
        <p:spPr>
          <a:xfrm rot="5400000">
            <a:off x="4584664" y="2895414"/>
            <a:ext cx="152964" cy="100560"/>
          </a:xfrm>
          <a:prstGeom prst="mathEqual">
            <a:avLst>
              <a:gd name="adj1" fmla="val 11681"/>
              <a:gd name="adj2" fmla="val 1176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24DDFCF-93AB-455C-BF37-6FE10E6CE047}"/>
              </a:ext>
            </a:extLst>
          </p:cNvPr>
          <p:cNvSpPr/>
          <p:nvPr/>
        </p:nvSpPr>
        <p:spPr>
          <a:xfrm>
            <a:off x="3707201" y="2813769"/>
            <a:ext cx="8100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CHo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hyun</a:t>
            </a: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seok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altLang="ko-KR" sz="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2021. 09. 01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xmlns="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xmlns="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7">
              <a:extLs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xmlns="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xmlns="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xmlns="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xmlns="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9">
                <a:extLs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xmlns="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xmlns="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xmlns="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xmlns="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xmlns="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7">
              <a:extLs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xmlns="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xmlns="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xmlns="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xmlns="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9">
                <a:extLs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xmlns="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xmlns="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xmlns="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1A541C3B-5C21-4C5C-A691-5734EF3BB689}"/>
              </a:ext>
            </a:extLst>
          </p:cNvPr>
          <p:cNvGrpSpPr/>
          <p:nvPr/>
        </p:nvGrpSpPr>
        <p:grpSpPr>
          <a:xfrm>
            <a:off x="2748477" y="1677392"/>
            <a:ext cx="6724648" cy="3362324"/>
            <a:chOff x="2415102" y="2543807"/>
            <a:chExt cx="4907864" cy="2453932"/>
          </a:xfrm>
        </p:grpSpPr>
        <p:sp>
          <p:nvSpPr>
            <p:cNvPr id="55" name="원호 54">
              <a:extLst>
                <a:ext uri="{FF2B5EF4-FFF2-40B4-BE49-F238E27FC236}">
                  <a16:creationId xmlns:a16="http://schemas.microsoft.com/office/drawing/2014/main" xmlns="" id="{7B99ECCE-515B-457C-AA09-E94AC5007A5F}"/>
                </a:ext>
              </a:extLst>
            </p:cNvPr>
            <p:cNvSpPr/>
            <p:nvPr/>
          </p:nvSpPr>
          <p:spPr>
            <a:xfrm>
              <a:off x="2415102" y="2543807"/>
              <a:ext cx="2453932" cy="2453932"/>
            </a:xfrm>
            <a:prstGeom prst="arc">
              <a:avLst>
                <a:gd name="adj1" fmla="val 5401343"/>
                <a:gd name="adj2" fmla="val 173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xmlns="" id="{37B661E8-7024-4CEC-B53D-180BCB40855D}"/>
                </a:ext>
              </a:extLst>
            </p:cNvPr>
            <p:cNvSpPr/>
            <p:nvPr/>
          </p:nvSpPr>
          <p:spPr>
            <a:xfrm>
              <a:off x="4869034" y="2543807"/>
              <a:ext cx="2453932" cy="2453932"/>
            </a:xfrm>
            <a:prstGeom prst="arc">
              <a:avLst>
                <a:gd name="adj1" fmla="val 16228136"/>
                <a:gd name="adj2" fmla="val 10814259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 w="lg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57" name="원호 56">
            <a:extLst>
              <a:ext uri="{FF2B5EF4-FFF2-40B4-BE49-F238E27FC236}">
                <a16:creationId xmlns:a16="http://schemas.microsoft.com/office/drawing/2014/main" xmlns="" id="{AC08A75B-A086-427C-AAA0-29E8AE21D9B9}"/>
              </a:ext>
            </a:extLst>
          </p:cNvPr>
          <p:cNvSpPr/>
          <p:nvPr/>
        </p:nvSpPr>
        <p:spPr>
          <a:xfrm>
            <a:off x="5941732" y="1508323"/>
            <a:ext cx="3700462" cy="3700462"/>
          </a:xfrm>
          <a:prstGeom prst="arc">
            <a:avLst>
              <a:gd name="adj1" fmla="val 13131816"/>
              <a:gd name="adj2" fmla="val 10814259"/>
            </a:avLst>
          </a:prstGeom>
          <a:noFill/>
          <a:ln w="19050">
            <a:solidFill>
              <a:srgbClr val="00B0F0"/>
            </a:solidFill>
            <a:prstDash val="solid"/>
            <a:headEnd type="oval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xmlns="" id="{395F5B86-1F3A-4E48-8357-A4614ADF2802}"/>
              </a:ext>
            </a:extLst>
          </p:cNvPr>
          <p:cNvSpPr/>
          <p:nvPr/>
        </p:nvSpPr>
        <p:spPr>
          <a:xfrm>
            <a:off x="2579408" y="1508203"/>
            <a:ext cx="3700462" cy="3700462"/>
          </a:xfrm>
          <a:prstGeom prst="arc">
            <a:avLst>
              <a:gd name="adj1" fmla="val 2383978"/>
              <a:gd name="adj2" fmla="val 21596705"/>
            </a:avLst>
          </a:prstGeom>
          <a:noFill/>
          <a:ln w="19050">
            <a:solidFill>
              <a:schemeClr val="tx2">
                <a:lumMod val="75000"/>
              </a:schemeClr>
            </a:solidFill>
            <a:prstDash val="solid"/>
            <a:headEnd type="oval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D98561A7-FD7B-438E-9A08-79A9EADA5A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9477" y="3248698"/>
            <a:ext cx="58" cy="2160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원호 59">
            <a:extLst>
              <a:ext uri="{FF2B5EF4-FFF2-40B4-BE49-F238E27FC236}">
                <a16:creationId xmlns:a16="http://schemas.microsoft.com/office/drawing/2014/main" xmlns="" id="{9C739873-8430-4D2D-B2B9-DE5F1A83BEAF}"/>
              </a:ext>
            </a:extLst>
          </p:cNvPr>
          <p:cNvSpPr/>
          <p:nvPr/>
        </p:nvSpPr>
        <p:spPr>
          <a:xfrm>
            <a:off x="2552909" y="1506437"/>
            <a:ext cx="3700462" cy="3700462"/>
          </a:xfrm>
          <a:prstGeom prst="arc">
            <a:avLst>
              <a:gd name="adj1" fmla="val 11292880"/>
              <a:gd name="adj2" fmla="val 15077511"/>
            </a:avLst>
          </a:prstGeom>
          <a:noFill/>
          <a:ln w="187325">
            <a:solidFill>
              <a:schemeClr val="tx2">
                <a:lumMod val="75000"/>
              </a:schemeClr>
            </a:solidFill>
            <a:prstDash val="solid"/>
            <a:headEnd type="none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xmlns="" id="{F7981641-BDB3-4F82-B9DF-8ED0DBE9E58D}"/>
              </a:ext>
            </a:extLst>
          </p:cNvPr>
          <p:cNvSpPr/>
          <p:nvPr/>
        </p:nvSpPr>
        <p:spPr>
          <a:xfrm>
            <a:off x="5952611" y="1506437"/>
            <a:ext cx="3700462" cy="3700462"/>
          </a:xfrm>
          <a:prstGeom prst="arc">
            <a:avLst>
              <a:gd name="adj1" fmla="val 970752"/>
              <a:gd name="adj2" fmla="val 4637610"/>
            </a:avLst>
          </a:prstGeom>
          <a:noFill/>
          <a:ln w="187325">
            <a:solidFill>
              <a:srgbClr val="00B0F0"/>
            </a:solidFill>
            <a:prstDash val="solid"/>
            <a:headEnd type="none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D53FCCDA-04C0-46DB-AA47-105EB8D6988A}"/>
              </a:ext>
            </a:extLst>
          </p:cNvPr>
          <p:cNvSpPr/>
          <p:nvPr/>
        </p:nvSpPr>
        <p:spPr>
          <a:xfrm>
            <a:off x="3145602" y="2748296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E3D9733-6D3F-4C2B-A02B-0357345C5396}"/>
              </a:ext>
            </a:extLst>
          </p:cNvPr>
          <p:cNvSpPr/>
          <p:nvPr/>
        </p:nvSpPr>
        <p:spPr>
          <a:xfrm>
            <a:off x="6566181" y="2739504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427F7C15-0F48-4BAD-AC6F-DD9EF2E74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1463" y="3232465"/>
            <a:ext cx="58" cy="252000"/>
          </a:xfrm>
          <a:prstGeom prst="line">
            <a:avLst/>
          </a:prstGeom>
          <a:ln w="19050"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xmlns="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xmlns="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7">
              <a:extLs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xmlns="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xmlns="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xmlns="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xmlns="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9">
                <a:extLs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xmlns="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xmlns="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xmlns="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3" name="차트 42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261354" y="2204643"/>
          <a:ext cx="9621888" cy="333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타원 43"/>
          <p:cNvSpPr/>
          <p:nvPr/>
        </p:nvSpPr>
        <p:spPr>
          <a:xfrm>
            <a:off x="1758839" y="3635745"/>
            <a:ext cx="157437" cy="157437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45277" y="357327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742538" y="3129559"/>
            <a:ext cx="157437" cy="157437"/>
          </a:xfrm>
          <a:prstGeom prst="ellipse">
            <a:avLst/>
          </a:prstGeom>
          <a:noFill/>
          <a:ln w="28575">
            <a:solidFill>
              <a:srgbClr val="4EB6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28976" y="306708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07824" y="2459491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1261353" y="1131501"/>
            <a:ext cx="642395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u="sng" dirty="0">
                <a:solidFill>
                  <a:srgbClr val="4EB6FC"/>
                </a:solidFill>
              </a:rPr>
              <a:t>Enjoy your stylish business and campus life with BIZCAM</a:t>
            </a:r>
            <a:endParaRPr lang="en-US" altLang="ko-KR" sz="1200" u="sng" dirty="0">
              <a:solidFill>
                <a:srgbClr val="4EB6F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5304272" y="2489078"/>
            <a:ext cx="1013234" cy="443620"/>
            <a:chOff x="4915126" y="2758032"/>
            <a:chExt cx="1013234" cy="443620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4915126" y="2758032"/>
              <a:ext cx="1013234" cy="443620"/>
            </a:xfrm>
            <a:prstGeom prst="roundRect">
              <a:avLst>
                <a:gd name="adj" fmla="val 50000"/>
              </a:avLst>
            </a:prstGeom>
            <a:solidFill>
              <a:srgbClr val="82CCFD"/>
            </a:solidFill>
            <a:ln w="19050">
              <a:solidFill>
                <a:srgbClr val="4EB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b="1" i="1" kern="0" dirty="0">
                  <a:solidFill>
                    <a:prstClr val="white"/>
                  </a:solidFill>
                </a:rPr>
                <a:t>450</a:t>
              </a:r>
              <a:endParaRPr lang="en-US" altLang="ko-KR" sz="8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956527" y="27998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45</a:t>
              </a:r>
              <a:r>
                <a:rPr lang="en-US" altLang="ko-KR" sz="7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7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5535663" y="2932698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xmlns="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xmlns="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7">
              <a:extLs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xmlns="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xmlns="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xmlns="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xmlns="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9">
                <a:extLs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xmlns="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xmlns="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xmlns="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867850" y="1845282"/>
            <a:ext cx="2149541" cy="2149541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20921" y="4225875"/>
            <a:ext cx="23059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타원 55"/>
          <p:cNvSpPr/>
          <p:nvPr/>
        </p:nvSpPr>
        <p:spPr>
          <a:xfrm>
            <a:off x="2622338" y="1582118"/>
            <a:ext cx="624058" cy="624058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57" name="Group 28"/>
          <p:cNvGrpSpPr>
            <a:grpSpLocks noChangeAspect="1"/>
          </p:cNvGrpSpPr>
          <p:nvPr/>
        </p:nvGrpSpPr>
        <p:grpSpPr bwMode="auto">
          <a:xfrm>
            <a:off x="2806978" y="1758681"/>
            <a:ext cx="271284" cy="237426"/>
            <a:chOff x="496" y="4251"/>
            <a:chExt cx="641" cy="561"/>
          </a:xfrm>
          <a:solidFill>
            <a:schemeClr val="bg1"/>
          </a:solidFill>
        </p:grpSpPr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60" name="타원 59"/>
          <p:cNvSpPr/>
          <p:nvPr/>
        </p:nvSpPr>
        <p:spPr>
          <a:xfrm>
            <a:off x="5020889" y="1876575"/>
            <a:ext cx="2149541" cy="2149541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73960" y="4257167"/>
            <a:ext cx="23059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타원 61"/>
          <p:cNvSpPr/>
          <p:nvPr/>
        </p:nvSpPr>
        <p:spPr>
          <a:xfrm>
            <a:off x="5775378" y="1613410"/>
            <a:ext cx="624058" cy="624058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183895" y="1876575"/>
            <a:ext cx="2149541" cy="2149541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36966" y="4257167"/>
            <a:ext cx="23059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타원 71"/>
          <p:cNvSpPr/>
          <p:nvPr/>
        </p:nvSpPr>
        <p:spPr>
          <a:xfrm>
            <a:off x="8954440" y="1621439"/>
            <a:ext cx="624058" cy="624058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grpSp>
        <p:nvGrpSpPr>
          <p:cNvPr id="73" name="Group 14"/>
          <p:cNvGrpSpPr>
            <a:grpSpLocks noChangeAspect="1"/>
          </p:cNvGrpSpPr>
          <p:nvPr/>
        </p:nvGrpSpPr>
        <p:grpSpPr bwMode="auto">
          <a:xfrm>
            <a:off x="9149259" y="1826349"/>
            <a:ext cx="250926" cy="212847"/>
            <a:chOff x="3669" y="3943"/>
            <a:chExt cx="626" cy="531"/>
          </a:xfrm>
          <a:solidFill>
            <a:schemeClr val="bg1"/>
          </a:solidFill>
        </p:grpSpPr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6011403" y="1787758"/>
            <a:ext cx="218008" cy="26765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rgbClr val="F1F2F6"/>
          </a:solidFill>
          <a:ln>
            <a:noFill/>
          </a:ln>
          <a:effectLst>
            <a:outerShdw blurRad="2921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xmlns="" id="{B7A4341E-6045-4045-862B-A48BF649AF31}"/>
              </a:ext>
            </a:extLst>
          </p:cNvPr>
          <p:cNvSpPr/>
          <p:nvPr/>
        </p:nvSpPr>
        <p:spPr>
          <a:xfrm rot="5400000">
            <a:off x="-1303025" y="3251188"/>
            <a:ext cx="3472631" cy="442322"/>
          </a:xfrm>
          <a:prstGeom prst="round2SameRect">
            <a:avLst>
              <a:gd name="adj1" fmla="val 50000"/>
              <a:gd name="adj2" fmla="val 0"/>
            </a:avLst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xmlns="" r:id="rId6"/>
                </a:ext>
              </a:extLst>
            </a:blip>
            <a:srcRect/>
            <a:stretch>
              <a:fillRect l="-600000" r="-100000"/>
            </a:stretch>
          </a:blipFill>
          <a:ln>
            <a:noFill/>
          </a:ln>
          <a:effectLst>
            <a:outerShdw blurRad="304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xmlns="" id="{15D9E49F-2743-40D3-88E8-FEBC6C5D9930}"/>
              </a:ext>
            </a:extLst>
          </p:cNvPr>
          <p:cNvSpPr/>
          <p:nvPr/>
        </p:nvSpPr>
        <p:spPr>
          <a:xfrm rot="5400000">
            <a:off x="10017833" y="3251190"/>
            <a:ext cx="3472634" cy="442322"/>
          </a:xfrm>
          <a:prstGeom prst="round2SameRect">
            <a:avLst>
              <a:gd name="adj1" fmla="val 0"/>
              <a:gd name="adj2" fmla="val 50000"/>
            </a:avLst>
          </a:prstGeom>
          <a:blipFill dpi="0" rotWithShape="0">
            <a:blip r:embed="rId7">
              <a:extLst>
                <a:ext uri="{837473B0-CC2E-450A-ABE3-18F120FF3D39}">
                  <a1611:picAttrSrcUrl xmlns:a1611="http://schemas.microsoft.com/office/drawing/2016/11/main" xmlns="" r:id="rId8"/>
                </a:ext>
              </a:extLst>
            </a:blip>
            <a:srcRect/>
            <a:stretch>
              <a:fillRect l="-600000"/>
            </a:stretch>
          </a:blipFill>
          <a:ln>
            <a:noFill/>
          </a:ln>
          <a:effectLst>
            <a:outerShdw blurRad="3048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B4EBBC3-C980-4237-82A6-EA5F8AE5F0A6}"/>
              </a:ext>
            </a:extLst>
          </p:cNvPr>
          <p:cNvSpPr/>
          <p:nvPr/>
        </p:nvSpPr>
        <p:spPr>
          <a:xfrm>
            <a:off x="357414" y="406400"/>
            <a:ext cx="282121" cy="2821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A6DD6A-10AB-40E0-9ECB-2FA93BBEE09F}"/>
              </a:ext>
            </a:extLst>
          </p:cNvPr>
          <p:cNvSpPr txBox="1"/>
          <p:nvPr/>
        </p:nvSpPr>
        <p:spPr>
          <a:xfrm>
            <a:off x="1261353" y="402141"/>
            <a:ext cx="6162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524A02D-FE28-451C-A1C4-B99DF78F2277}"/>
              </a:ext>
            </a:extLst>
          </p:cNvPr>
          <p:cNvSpPr/>
          <p:nvPr/>
        </p:nvSpPr>
        <p:spPr>
          <a:xfrm>
            <a:off x="11551586" y="406903"/>
            <a:ext cx="282121" cy="282121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4968" y="6333953"/>
            <a:ext cx="11742060" cy="288189"/>
            <a:chOff x="224968" y="6333953"/>
            <a:chExt cx="11742060" cy="288189"/>
          </a:xfrm>
        </p:grpSpPr>
        <p:sp>
          <p:nvSpPr>
            <p:cNvPr id="3" name="사각형: 둥근 한쪽 모서리 2">
              <a:extLst>
                <a:ext uri="{FF2B5EF4-FFF2-40B4-BE49-F238E27FC236}">
                  <a16:creationId xmlns:a16="http://schemas.microsoft.com/office/drawing/2014/main" xmlns="" id="{E147ACB7-206C-46A9-946F-21284C99E0D6}"/>
                </a:ext>
              </a:extLst>
            </p:cNvPr>
            <p:cNvSpPr/>
            <p:nvPr/>
          </p:nvSpPr>
          <p:spPr>
            <a:xfrm flipH="1" flipV="1">
              <a:off x="224968" y="6333954"/>
              <a:ext cx="1201475" cy="288188"/>
            </a:xfrm>
            <a:prstGeom prst="round1Rect">
              <a:avLst>
                <a:gd name="adj" fmla="val 50000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한쪽 모서리 28">
              <a:extLst>
                <a:ext uri="{FF2B5EF4-FFF2-40B4-BE49-F238E27FC236}">
                  <a16:creationId xmlns:a16="http://schemas.microsoft.com/office/drawing/2014/main" xmlns="" id="{EC558958-95B7-4108-8C9D-FA2B44F7EE20}"/>
                </a:ext>
              </a:extLst>
            </p:cNvPr>
            <p:cNvSpPr/>
            <p:nvPr/>
          </p:nvSpPr>
          <p:spPr>
            <a:xfrm flipV="1">
              <a:off x="1638300" y="6333953"/>
              <a:ext cx="10328728" cy="288187"/>
            </a:xfrm>
            <a:prstGeom prst="round1Rect">
              <a:avLst>
                <a:gd name="adj" fmla="val 19852"/>
              </a:avLst>
            </a:prstGeom>
            <a:solidFill>
              <a:srgbClr val="E2E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75CBBF3-65B8-4A8D-9BC5-67729A8C9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631"/>
              <a:ext cx="7956000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AC00D38B-0DAA-47FC-BDA6-833CD45E666D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48" y="6465810"/>
              <a:ext cx="6084000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xmlns="" id="{E7B1A438-0FAB-4396-9C33-FE05C1B22F1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47102" y="6425291"/>
              <a:ext cx="145274" cy="110757"/>
              <a:chOff x="3645" y="2013"/>
              <a:chExt cx="383" cy="292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xmlns="" id="{C47C79A1-51E8-481A-9F5A-E9AA8220E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xmlns="" id="{1F6E35B8-1B78-4172-BD8E-A4FA639B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xmlns="" id="{41250E31-F88D-49A9-BE22-17D5BB43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xmlns="" id="{640A35AE-E2A5-4ECB-99F2-10DF525DB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xmlns="" id="{814BC663-2515-482D-8176-1AE6C261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xmlns="" id="{5139FDF5-ECA1-4572-B25E-36AB6BD2A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34646F5-C4A0-4A28-8357-19F2F609352E}"/>
                </a:ext>
              </a:extLst>
            </p:cNvPr>
            <p:cNvSpPr/>
            <p:nvPr/>
          </p:nvSpPr>
          <p:spPr>
            <a:xfrm>
              <a:off x="10271380" y="6363628"/>
              <a:ext cx="51726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21/</a:t>
              </a: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35p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1D2C5617-3713-415D-BBB9-109D6362FA48}"/>
                </a:ext>
              </a:extLst>
            </p:cNvPr>
            <p:cNvSpPr/>
            <p:nvPr/>
          </p:nvSpPr>
          <p:spPr>
            <a:xfrm>
              <a:off x="322851" y="6382534"/>
              <a:ext cx="282121" cy="189276"/>
            </a:xfrm>
            <a:prstGeom prst="roundRect">
              <a:avLst/>
            </a:prstGeom>
            <a:blipFill>
              <a:blip r:embed="rId9">
                <a:extLs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24DDFCF-93AB-455C-BF37-6FE10E6CE047}"/>
                </a:ext>
              </a:extLst>
            </p:cNvPr>
            <p:cNvSpPr/>
            <p:nvPr/>
          </p:nvSpPr>
          <p:spPr>
            <a:xfrm>
              <a:off x="616416" y="6338085"/>
              <a:ext cx="8100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7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BTS</a:t>
              </a: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Butter</a:t>
              </a:r>
            </a:p>
            <a:p>
              <a:pPr>
                <a:defRPr/>
              </a:pPr>
              <a:r>
                <a:rPr lang="en-US" altLang="ko-KR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2021. 05. 21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88C2F40C-25FC-4328-9709-30764014D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1987" y="6425291"/>
              <a:ext cx="82490" cy="10886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xmlns="" id="{84281D5C-F84B-4488-A79B-D7CA12AF7D24}"/>
                </a:ext>
              </a:extLst>
            </p:cNvPr>
            <p:cNvSpPr/>
            <p:nvPr/>
          </p:nvSpPr>
          <p:spPr>
            <a:xfrm rot="5400000">
              <a:off x="1985942" y="6422448"/>
              <a:ext cx="116650" cy="10056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같음 기호 38">
              <a:extLst>
                <a:ext uri="{FF2B5EF4-FFF2-40B4-BE49-F238E27FC236}">
                  <a16:creationId xmlns:a16="http://schemas.microsoft.com/office/drawing/2014/main" xmlns="" id="{664740FF-34B3-4EE2-BB90-8C368DE4A927}"/>
                </a:ext>
              </a:extLst>
            </p:cNvPr>
            <p:cNvSpPr/>
            <p:nvPr/>
          </p:nvSpPr>
          <p:spPr>
            <a:xfrm rot="5400000">
              <a:off x="1794719" y="6426142"/>
              <a:ext cx="152964" cy="100560"/>
            </a:xfrm>
            <a:prstGeom prst="mathEqual">
              <a:avLst>
                <a:gd name="adj1" fmla="val 11681"/>
                <a:gd name="adj2" fmla="val 1176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xmlns="" id="{D67A9E6F-0BAF-4028-9692-FB470C59DD3A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0791381" y="6434312"/>
              <a:ext cx="108863" cy="85081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6872169-D53E-4F29-856E-4FFE8DD69BEC}"/>
              </a:ext>
            </a:extLst>
          </p:cNvPr>
          <p:cNvGrpSpPr/>
          <p:nvPr/>
        </p:nvGrpSpPr>
        <p:grpSpPr>
          <a:xfrm>
            <a:off x="748766" y="402141"/>
            <a:ext cx="282121" cy="282121"/>
            <a:chOff x="1651388" y="2172798"/>
            <a:chExt cx="1083168" cy="108316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BD04A70-451F-42AC-8081-4F31894CD24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82CA7C8-6996-467D-9CB0-E011853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A872A1-FBDE-4CAA-82C3-24C0B12A9C3A}"/>
              </a:ext>
            </a:extLst>
          </p:cNvPr>
          <p:cNvSpPr/>
          <p:nvPr/>
        </p:nvSpPr>
        <p:spPr>
          <a:xfrm>
            <a:off x="843160" y="845425"/>
            <a:ext cx="10501122" cy="5260100"/>
          </a:xfrm>
          <a:prstGeom prst="roundRect">
            <a:avLst>
              <a:gd name="adj" fmla="val 4815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0E6520C5-9D98-4E0C-BACC-8CF62783A530}"/>
              </a:ext>
            </a:extLst>
          </p:cNvPr>
          <p:cNvSpPr/>
          <p:nvPr/>
        </p:nvSpPr>
        <p:spPr>
          <a:xfrm>
            <a:off x="1700645" y="2985034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49.7%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13F45801-616E-4655-BE79-829F429EBC33}"/>
              </a:ext>
            </a:extLst>
          </p:cNvPr>
          <p:cNvSpPr/>
          <p:nvPr/>
        </p:nvSpPr>
        <p:spPr>
          <a:xfrm>
            <a:off x="1700645" y="2985034"/>
            <a:ext cx="1790700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AEF9D604-D471-477B-8DB4-45F5D143E919}"/>
              </a:ext>
            </a:extLst>
          </p:cNvPr>
          <p:cNvSpPr/>
          <p:nvPr/>
        </p:nvSpPr>
        <p:spPr>
          <a:xfrm>
            <a:off x="1700645" y="3522761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58.9%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2826C21-10A6-4866-A95D-DE62124475A7}"/>
              </a:ext>
            </a:extLst>
          </p:cNvPr>
          <p:cNvSpPr/>
          <p:nvPr/>
        </p:nvSpPr>
        <p:spPr>
          <a:xfrm>
            <a:off x="1700645" y="3522761"/>
            <a:ext cx="2120900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588B26E-B2C3-4229-90CD-0E54ACD2199E}"/>
              </a:ext>
            </a:extLst>
          </p:cNvPr>
          <p:cNvSpPr/>
          <p:nvPr/>
        </p:nvSpPr>
        <p:spPr>
          <a:xfrm>
            <a:off x="1624445" y="1647276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E4A8351B-B886-402B-ADB0-DC397910246B}"/>
              </a:ext>
            </a:extLst>
          </p:cNvPr>
          <p:cNvSpPr/>
          <p:nvPr/>
        </p:nvSpPr>
        <p:spPr>
          <a:xfrm>
            <a:off x="1624445" y="4230555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4" name="왼쪽 대괄호 103">
            <a:extLst>
              <a:ext uri="{FF2B5EF4-FFF2-40B4-BE49-F238E27FC236}">
                <a16:creationId xmlns:a16="http://schemas.microsoft.com/office/drawing/2014/main" xmlns="" id="{AE1E12DE-ED17-4F1D-9311-BD27B935067D}"/>
              </a:ext>
            </a:extLst>
          </p:cNvPr>
          <p:cNvSpPr/>
          <p:nvPr/>
        </p:nvSpPr>
        <p:spPr>
          <a:xfrm>
            <a:off x="1228706" y="1905944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rgbClr val="4EB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왼쪽 대괄호 104">
            <a:extLst>
              <a:ext uri="{FF2B5EF4-FFF2-40B4-BE49-F238E27FC236}">
                <a16:creationId xmlns:a16="http://schemas.microsoft.com/office/drawing/2014/main" xmlns="" id="{583B8563-6DA8-41D8-849E-D8B2A1338129}"/>
              </a:ext>
            </a:extLst>
          </p:cNvPr>
          <p:cNvSpPr/>
          <p:nvPr/>
        </p:nvSpPr>
        <p:spPr>
          <a:xfrm>
            <a:off x="1228706" y="368497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rgbClr val="4EB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F2B217B-B39C-4D93-87C9-41E11D34BBC0}"/>
              </a:ext>
            </a:extLst>
          </p:cNvPr>
          <p:cNvSpPr/>
          <p:nvPr/>
        </p:nvSpPr>
        <p:spPr>
          <a:xfrm>
            <a:off x="7289387" y="302511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49.7%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9AE59C42-6C20-430A-A328-3BE2EFAB99CD}"/>
              </a:ext>
            </a:extLst>
          </p:cNvPr>
          <p:cNvSpPr/>
          <p:nvPr/>
        </p:nvSpPr>
        <p:spPr>
          <a:xfrm>
            <a:off x="7289387" y="3025119"/>
            <a:ext cx="1790700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231A3BD5-4F42-4C07-B883-995D858B7ABA}"/>
              </a:ext>
            </a:extLst>
          </p:cNvPr>
          <p:cNvSpPr/>
          <p:nvPr/>
        </p:nvSpPr>
        <p:spPr>
          <a:xfrm>
            <a:off x="7289387" y="3562846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58.9%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AADBDAD0-D6CB-4C84-9753-A9CC84DAB6B3}"/>
              </a:ext>
            </a:extLst>
          </p:cNvPr>
          <p:cNvSpPr/>
          <p:nvPr/>
        </p:nvSpPr>
        <p:spPr>
          <a:xfrm>
            <a:off x="7289387" y="3562846"/>
            <a:ext cx="2120900" cy="393700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C8F3D769-CBE3-445D-9503-4BC9CF1E651E}"/>
              </a:ext>
            </a:extLst>
          </p:cNvPr>
          <p:cNvSpPr/>
          <p:nvPr/>
        </p:nvSpPr>
        <p:spPr>
          <a:xfrm>
            <a:off x="7213187" y="1687361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D0AC3623-281F-47B7-B361-8DADA09A57B1}"/>
              </a:ext>
            </a:extLst>
          </p:cNvPr>
          <p:cNvSpPr/>
          <p:nvPr/>
        </p:nvSpPr>
        <p:spPr>
          <a:xfrm>
            <a:off x="7213187" y="4270640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2" name="왼쪽 대괄호 111">
            <a:extLst>
              <a:ext uri="{FF2B5EF4-FFF2-40B4-BE49-F238E27FC236}">
                <a16:creationId xmlns:a16="http://schemas.microsoft.com/office/drawing/2014/main" xmlns="" id="{B9E330BD-7AE1-4E1F-AD77-05E76A3A5C8B}"/>
              </a:ext>
            </a:extLst>
          </p:cNvPr>
          <p:cNvSpPr/>
          <p:nvPr/>
        </p:nvSpPr>
        <p:spPr>
          <a:xfrm>
            <a:off x="6817448" y="1946029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왼쪽 대괄호 112">
            <a:extLst>
              <a:ext uri="{FF2B5EF4-FFF2-40B4-BE49-F238E27FC236}">
                <a16:creationId xmlns:a16="http://schemas.microsoft.com/office/drawing/2014/main" xmlns="" id="{9F219638-CC3E-4ED6-8062-BF53F354BF87}"/>
              </a:ext>
            </a:extLst>
          </p:cNvPr>
          <p:cNvSpPr/>
          <p:nvPr/>
        </p:nvSpPr>
        <p:spPr>
          <a:xfrm>
            <a:off x="6817448" y="3725060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7E2C974-7FD6-47E7-9E8D-11F2F7FEB172}"/>
              </a:ext>
            </a:extLst>
          </p:cNvPr>
          <p:cNvSpPr/>
          <p:nvPr/>
        </p:nvSpPr>
        <p:spPr>
          <a:xfrm>
            <a:off x="6524873" y="4080612"/>
            <a:ext cx="585149" cy="5851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26824" y="1996669"/>
            <a:ext cx="2647184" cy="2647184"/>
          </a:xfrm>
          <a:prstGeom prst="ellipse">
            <a:avLst/>
          </a:prstGeom>
          <a:solidFill>
            <a:srgbClr val="F1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246</a:t>
            </a:r>
          </a:p>
        </p:txBody>
      </p:sp>
      <p:sp>
        <p:nvSpPr>
          <p:cNvPr id="9" name="타원 8"/>
          <p:cNvSpPr/>
          <p:nvPr/>
        </p:nvSpPr>
        <p:spPr>
          <a:xfrm>
            <a:off x="6351024" y="1996669"/>
            <a:ext cx="2647184" cy="2647184"/>
          </a:xfrm>
          <a:prstGeom prst="ellipse">
            <a:avLst/>
          </a:prstGeom>
          <a:solidFill>
            <a:srgbClr val="E2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226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241</a:t>
            </a:r>
          </a:p>
        </p:txBody>
      </p:sp>
    </p:spTree>
    <p:extLst>
      <p:ext uri="{BB962C8B-B14F-4D97-AF65-F5344CB8AC3E}">
        <p14:creationId xmlns:p14="http://schemas.microsoft.com/office/powerpoint/2010/main" val="35383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40_Office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2021-09-07T03:55:37Z</dcterms:created>
  <dcterms:modified xsi:type="dcterms:W3CDTF">2024-09-18T14:28:02Z</dcterms:modified>
</cp:coreProperties>
</file>