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8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8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4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6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://desciclopedia.org/wiki/BT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67227" y="1095827"/>
            <a:ext cx="6857546" cy="3803403"/>
            <a:chOff x="123825" y="152398"/>
            <a:chExt cx="11944350" cy="662469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398"/>
              <a:ext cx="11944350" cy="6624698"/>
            </a:xfrm>
            <a:prstGeom prst="roundRect">
              <a:avLst>
                <a:gd name="adj" fmla="val 4562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394911" y="338137"/>
              <a:ext cx="11402177" cy="6181725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 latinLnBrk="0">
                <a:defRPr/>
              </a:pP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 </a:t>
              </a:r>
              <a:r>
                <a:rPr lang="ko-KR" altLang="en-US" sz="4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생성기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08601" y="5429646"/>
            <a:ext cx="6617398" cy="124829"/>
            <a:chOff x="2808601" y="5429646"/>
            <a:chExt cx="6617398" cy="12482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A7909E5-BD51-4784-B97A-4846F6840637}"/>
                </a:ext>
              </a:extLst>
            </p:cNvPr>
            <p:cNvCxnSpPr>
              <a:cxnSpLocks/>
            </p:cNvCxnSpPr>
            <p:nvPr/>
          </p:nvCxnSpPr>
          <p:spPr>
            <a:xfrm>
              <a:off x="3035320" y="5480874"/>
              <a:ext cx="5400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79FED3-76B1-4AD1-B9D3-0C8C223C49AD}"/>
                </a:ext>
              </a:extLst>
            </p:cNvPr>
            <p:cNvCxnSpPr>
              <a:cxnSpLocks/>
            </p:cNvCxnSpPr>
            <p:nvPr/>
          </p:nvCxnSpPr>
          <p:spPr>
            <a:xfrm>
              <a:off x="3035320" y="5481053"/>
              <a:ext cx="1800000" cy="0"/>
            </a:xfrm>
            <a:prstGeom prst="line">
              <a:avLst/>
            </a:prstGeom>
            <a:ln w="34925"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8CFE0395-9849-4A07-8170-F1410B20A1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48624" y="5443718"/>
              <a:ext cx="145274" cy="110757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FF5811EA-2037-45E7-82C2-5F1966567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E30628CD-89EF-4297-997C-AE5CE9945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844928-BCDF-47EA-B8BC-6E4EF2319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591A89C0-C1A9-4BD9-8E9A-E529B90E5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5BE32EE4-D845-4E50-BC33-16F26D495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D1565211-A394-4FE1-A5B7-9F23C8C57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94AE0B-F771-4778-8F1E-3DF81724E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43509" y="5443718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66A997A-242C-42B8-B38F-3F359D9742DE}"/>
                </a:ext>
              </a:extLst>
            </p:cNvPr>
            <p:cNvSpPr/>
            <p:nvPr/>
          </p:nvSpPr>
          <p:spPr>
            <a:xfrm rot="5400000">
              <a:off x="2800556" y="5437691"/>
              <a:ext cx="116650" cy="10056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308091D0-FDC1-4C3F-9DC6-53899A84C3B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592903" y="5452739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460760" y="4004127"/>
            <a:ext cx="1270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KDT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김아란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3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4ED63F-B4A9-4E0A-91CC-6F3EAF7898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4" y="1458411"/>
            <a:ext cx="3826163" cy="4091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C9EB05-9EDD-4CCA-BA3A-191480C56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48" y="1517408"/>
            <a:ext cx="5218308" cy="1173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4D3F-76FF-4DBC-8A5A-6A41C67D2AAF}"/>
              </a:ext>
            </a:extLst>
          </p:cNvPr>
          <p:cNvSpPr txBox="1"/>
          <p:nvPr/>
        </p:nvSpPr>
        <p:spPr>
          <a:xfrm>
            <a:off x="5722421" y="2830730"/>
            <a:ext cx="482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2873 ÷ 60 = </a:t>
            </a:r>
            <a:r>
              <a:rPr lang="en-US" altLang="ko-KR" dirty="0">
                <a:solidFill>
                  <a:srgbClr val="FF0000"/>
                </a:solidFill>
              </a:rPr>
              <a:t>47.8833333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09921B-E1B5-452A-80EB-BAEE0B9E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229" y="3548612"/>
            <a:ext cx="5888126" cy="14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웹구현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B16AED0-9B50-490D-ADA5-DD26D45E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593" y="1675000"/>
            <a:ext cx="4092953" cy="40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6674BFF-B201-48B7-A1C7-369BEAF3394A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8BCB40F-92A3-4A3B-A209-B6CDF965D185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401869" y="1964397"/>
            <a:ext cx="1222335" cy="3015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80032" y="3912326"/>
            <a:ext cx="25211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05" y="2525547"/>
            <a:ext cx="1058358" cy="105835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52" y="2583603"/>
            <a:ext cx="1056646" cy="10566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7" y="2583603"/>
            <a:ext cx="1057787" cy="105778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50" y="2583603"/>
            <a:ext cx="1054940" cy="1054940"/>
          </a:xfrm>
          <a:prstGeom prst="rect">
            <a:avLst/>
          </a:prstGeom>
        </p:spPr>
      </p:pic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2458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58734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85010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11286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375622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2458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58734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85010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11286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37562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45049" y="3912326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데이터크롤링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8959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5235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1511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87787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140639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8959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5235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1511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87787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14063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0069" y="3912326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적용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5461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11737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38013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64289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905659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5461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11737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38013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64289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90565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888001" y="3912326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웹구현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53255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79531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05807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32083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583591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53255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79531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05807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32083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58359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131752" y="1958357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8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61635" y="1952317"/>
            <a:ext cx="1222335" cy="3015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591518" y="1946277"/>
            <a:ext cx="1222335" cy="3015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6C84F3-1DC7-415A-9585-21898D2EFCC5}"/>
              </a:ext>
            </a:extLst>
          </p:cNvPr>
          <p:cNvSpPr/>
          <p:nvPr/>
        </p:nvSpPr>
        <p:spPr>
          <a:xfrm>
            <a:off x="770165" y="3912325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주제선정이유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주제선정 이유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904051-2147-469C-A17C-79937B9B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04" y="1299277"/>
            <a:ext cx="8637373" cy="2084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CD8464-0054-44E5-BA84-76FA121C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387" y="2390029"/>
            <a:ext cx="9307224" cy="237205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17D7FAD-32A7-43C3-871A-DC6E59308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7435" y="3538024"/>
            <a:ext cx="928817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3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95B826-F139-4696-BBFD-B99262D3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3" y="1689904"/>
            <a:ext cx="11210348" cy="3385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CF074E-EFD5-4E87-BCEE-06C22A0CF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691" y="3458650"/>
            <a:ext cx="464884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A1A4862-5E96-4C6A-AB31-BDF7F3485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78" y="1419758"/>
            <a:ext cx="842127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48E592E-B1C2-455D-BB6C-ACC7067C1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61" y="1202076"/>
            <a:ext cx="10178963" cy="52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5112FB0-546F-4A25-94FF-BF389179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6" y="1442780"/>
            <a:ext cx="4904999" cy="4651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A87908-36C7-400B-8A0F-F0614A397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139" y="1729462"/>
            <a:ext cx="433448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ACFC98-6373-40DC-8DC0-99233D83F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67" y="1461829"/>
            <a:ext cx="7030431" cy="3696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FCFEB3-CCC1-4B5C-A43B-00F423226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138" y="338200"/>
            <a:ext cx="3923395" cy="297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2B705-F217-46D0-9604-BA9207266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081" y="4260397"/>
            <a:ext cx="65160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1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E5D4835-C232-409C-A5C8-4C5EF3D8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659" y="1510942"/>
            <a:ext cx="7153278" cy="2496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D1C80-E5BA-42EC-89DD-556DCBC97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53" y="4282516"/>
            <a:ext cx="932627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040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133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KDP-30</cp:lastModifiedBy>
  <cp:revision>6</cp:revision>
  <dcterms:created xsi:type="dcterms:W3CDTF">2022-04-17T10:16:53Z</dcterms:created>
  <dcterms:modified xsi:type="dcterms:W3CDTF">2024-10-28T06:37:05Z</dcterms:modified>
</cp:coreProperties>
</file>