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75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1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8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8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4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6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://desciclopedia.org/wiki/BT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desciclopedia.org/wiki/BTS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sciclopedia.org/wiki/B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67227" y="1095827"/>
            <a:ext cx="6857546" cy="3803403"/>
            <a:chOff x="123825" y="152398"/>
            <a:chExt cx="11944350" cy="662469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398"/>
              <a:ext cx="11944350" cy="6624698"/>
            </a:xfrm>
            <a:prstGeom prst="roundRect">
              <a:avLst>
                <a:gd name="adj" fmla="val 4562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394911" y="338137"/>
              <a:ext cx="11402177" cy="6181725"/>
            </a:xfrm>
            <a:prstGeom prst="roundRect">
              <a:avLst>
                <a:gd name="adj" fmla="val 398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 latinLnBrk="0">
                <a:defRPr/>
              </a:pP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 </a:t>
              </a:r>
              <a:r>
                <a:rPr lang="ko-KR" altLang="en-US" sz="4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생성기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08601" y="5429646"/>
            <a:ext cx="6617398" cy="124829"/>
            <a:chOff x="2808601" y="5429646"/>
            <a:chExt cx="6617398" cy="12482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A7909E5-BD51-4784-B97A-4846F6840637}"/>
                </a:ext>
              </a:extLst>
            </p:cNvPr>
            <p:cNvCxnSpPr>
              <a:cxnSpLocks/>
            </p:cNvCxnSpPr>
            <p:nvPr/>
          </p:nvCxnSpPr>
          <p:spPr>
            <a:xfrm>
              <a:off x="3035320" y="5480874"/>
              <a:ext cx="5400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79FED3-76B1-4AD1-B9D3-0C8C223C49AD}"/>
                </a:ext>
              </a:extLst>
            </p:cNvPr>
            <p:cNvCxnSpPr>
              <a:cxnSpLocks/>
            </p:cNvCxnSpPr>
            <p:nvPr/>
          </p:nvCxnSpPr>
          <p:spPr>
            <a:xfrm>
              <a:off x="3035320" y="5481053"/>
              <a:ext cx="1800000" cy="0"/>
            </a:xfrm>
            <a:prstGeom prst="line">
              <a:avLst/>
            </a:prstGeom>
            <a:ln w="34925">
              <a:solidFill>
                <a:srgbClr val="92D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8CFE0395-9849-4A07-8170-F1410B20A1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48624" y="5443718"/>
              <a:ext cx="145274" cy="110757"/>
              <a:chOff x="3645" y="2013"/>
              <a:chExt cx="383" cy="292"/>
            </a:xfrm>
            <a:solidFill>
              <a:schemeClr val="bg1"/>
            </a:solidFill>
          </p:grpSpPr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FF5811EA-2037-45E7-82C2-5F1966567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E30628CD-89EF-4297-997C-AE5CE9945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CA844928-BCDF-47EA-B8BC-6E4EF2319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591A89C0-C1A9-4BD9-8E9A-E529B90E5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5BE32EE4-D845-4E50-BC33-16F26D495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D1565211-A394-4FE1-A5B7-9F23C8C57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94AE0B-F771-4778-8F1E-3DF81724E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43509" y="5443718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66A997A-242C-42B8-B38F-3F359D9742DE}"/>
                </a:ext>
              </a:extLst>
            </p:cNvPr>
            <p:cNvSpPr/>
            <p:nvPr/>
          </p:nvSpPr>
          <p:spPr>
            <a:xfrm rot="5400000">
              <a:off x="2800556" y="5437691"/>
              <a:ext cx="116650" cy="10056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308091D0-FDC1-4C3F-9DC6-53899A84C3B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592903" y="5452739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460760" y="4004127"/>
            <a:ext cx="1270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KDT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김아란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3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E5D4835-C232-409C-A5C8-4C5EF3D8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659" y="1510942"/>
            <a:ext cx="7153278" cy="2496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D1C80-E5BA-42EC-89DD-556DCBC97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353" y="4282516"/>
            <a:ext cx="9326277" cy="8383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7C21B-AE45-4F4C-9208-62F5617FB6CA}"/>
              </a:ext>
            </a:extLst>
          </p:cNvPr>
          <p:cNvSpPr txBox="1"/>
          <p:nvPr/>
        </p:nvSpPr>
        <p:spPr>
          <a:xfrm>
            <a:off x="6669700" y="4114622"/>
            <a:ext cx="334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model_type</a:t>
            </a:r>
            <a:r>
              <a:rPr lang="en-US" altLang="ko-KR" dirty="0"/>
              <a:t>=LSTM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모델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4ED63F-B4A9-4E0A-91CC-6F3EAF7898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4" y="1458411"/>
            <a:ext cx="3826163" cy="4091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C9EB05-9EDD-4CCA-BA3A-191480C56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48" y="1517408"/>
            <a:ext cx="5218308" cy="1173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4D3F-76FF-4DBC-8A5A-6A41C67D2AAF}"/>
              </a:ext>
            </a:extLst>
          </p:cNvPr>
          <p:cNvSpPr txBox="1"/>
          <p:nvPr/>
        </p:nvSpPr>
        <p:spPr>
          <a:xfrm>
            <a:off x="5722421" y="2830730"/>
            <a:ext cx="482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2873 ÷ 60 = </a:t>
            </a:r>
            <a:r>
              <a:rPr lang="en-US" altLang="ko-KR" dirty="0">
                <a:solidFill>
                  <a:srgbClr val="FF0000"/>
                </a:solidFill>
              </a:rPr>
              <a:t>47.8833333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09921B-E1B5-452A-80EB-BAEE0B9EE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229" y="3548612"/>
            <a:ext cx="5888126" cy="14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웹구현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B16AED0-9B50-490D-ADA5-DD26D45E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593" y="1675000"/>
            <a:ext cx="4092953" cy="40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결론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87B284-3268-4C41-AEB7-F9DD2CBA96AC}"/>
              </a:ext>
            </a:extLst>
          </p:cNvPr>
          <p:cNvSpPr txBox="1"/>
          <p:nvPr/>
        </p:nvSpPr>
        <p:spPr>
          <a:xfrm>
            <a:off x="1417093" y="1740277"/>
            <a:ext cx="10017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생성형</a:t>
            </a:r>
            <a:r>
              <a:rPr lang="ko-KR" altLang="en-US" sz="2400" dirty="0"/>
              <a:t>은 쉽지않다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모델을 만드는 데에 시간이 너무 오래 걸림</a:t>
            </a:r>
            <a:endParaRPr lang="en-US" altLang="ko-KR" sz="2400" dirty="0"/>
          </a:p>
          <a:p>
            <a:pPr lvl="4"/>
            <a:r>
              <a:rPr lang="en-US" altLang="ko-KR" sz="2400" dirty="0"/>
              <a:t>-&gt;</a:t>
            </a:r>
            <a:r>
              <a:rPr lang="ko-KR" altLang="en-US" sz="2400" dirty="0"/>
              <a:t>다양한 모델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토크나이저</a:t>
            </a:r>
            <a:r>
              <a:rPr lang="ko-KR" altLang="en-US" sz="2400" dirty="0"/>
              <a:t> 등을 사용해보지 못함</a:t>
            </a:r>
            <a:endParaRPr lang="en-US" altLang="ko-KR" sz="2400" dirty="0"/>
          </a:p>
          <a:p>
            <a:pPr lvl="4"/>
            <a:endParaRPr lang="en-US" altLang="ko-KR" sz="2400" dirty="0"/>
          </a:p>
          <a:p>
            <a:pPr lvl="4"/>
            <a:endParaRPr lang="en-US" altLang="ko-KR" sz="2400" dirty="0"/>
          </a:p>
          <a:p>
            <a:pPr algn="r"/>
            <a:r>
              <a:rPr lang="ko-KR" altLang="en-US" sz="3200" dirty="0"/>
              <a:t>보완해오겠습니다 😂</a:t>
            </a:r>
            <a:endParaRPr lang="en-US" altLang="ko-KR" sz="32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5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0432376-507C-4E07-BDB6-0396C1E39A60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E7B2092-F06A-41A6-A715-3A7AD45BE54A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C4370BB-59AA-4774-9612-2FB8BF37EC1F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A7909E5-BD51-4784-B97A-4846F6840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A79FED3-76B1-4AD1-B9D3-0C8C223C4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4">
                <a:extLst>
                  <a:ext uri="{FF2B5EF4-FFF2-40B4-BE49-F238E27FC236}">
                    <a16:creationId xmlns:a16="http://schemas.microsoft.com/office/drawing/2014/main" id="{8CFE0395-9849-4A07-8170-F1410B20A1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FF5811EA-2037-45E7-82C2-5F1966567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7">
                  <a:extLst>
                    <a:ext uri="{FF2B5EF4-FFF2-40B4-BE49-F238E27FC236}">
                      <a16:creationId xmlns:a16="http://schemas.microsoft.com/office/drawing/2014/main" id="{E30628CD-89EF-4297-997C-AE5CE9945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8">
                  <a:extLst>
                    <a:ext uri="{FF2B5EF4-FFF2-40B4-BE49-F238E27FC236}">
                      <a16:creationId xmlns:a16="http://schemas.microsoft.com/office/drawing/2014/main" id="{CA844928-BCDF-47EA-B8BC-6E4EF2319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9">
                  <a:extLst>
                    <a:ext uri="{FF2B5EF4-FFF2-40B4-BE49-F238E27FC236}">
                      <a16:creationId xmlns:a16="http://schemas.microsoft.com/office/drawing/2014/main" id="{591A89C0-C1A9-4BD9-8E9A-E529B90E5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0">
                  <a:extLst>
                    <a:ext uri="{FF2B5EF4-FFF2-40B4-BE49-F238E27FC236}">
                      <a16:creationId xmlns:a16="http://schemas.microsoft.com/office/drawing/2014/main" id="{5BE32EE4-D845-4E50-BC33-16F26D495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1">
                  <a:extLst>
                    <a:ext uri="{FF2B5EF4-FFF2-40B4-BE49-F238E27FC236}">
                      <a16:creationId xmlns:a16="http://schemas.microsoft.com/office/drawing/2014/main" id="{D1565211-A394-4FE1-A5B7-9F23C8C57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3B9092D-E44A-40E3-9F88-771FF6705EED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6674BFF-B201-48B7-A1C7-369BEAF3394A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8BCB40F-92A3-4A3B-A209-B6CDF965D185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7694AE0B-F771-4778-8F1E-3DF81724EA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D66A997A-242C-42B8-B38F-3F359D9742DE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같음 기호 18">
                <a:extLst>
                  <a:ext uri="{FF2B5EF4-FFF2-40B4-BE49-F238E27FC236}">
                    <a16:creationId xmlns:a16="http://schemas.microsoft.com/office/drawing/2014/main" id="{3FBFFB9E-2844-41A0-A12C-8BABF11F2CF9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26">
                <a:extLst>
                  <a:ext uri="{FF2B5EF4-FFF2-40B4-BE49-F238E27FC236}">
                    <a16:creationId xmlns:a16="http://schemas.microsoft.com/office/drawing/2014/main" id="{308091D0-FDC1-4C3F-9DC6-53899A84C3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401869" y="1964397"/>
            <a:ext cx="1222335" cy="3015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80032" y="3912326"/>
            <a:ext cx="25211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05" y="2525547"/>
            <a:ext cx="1058358" cy="105835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52" y="2583603"/>
            <a:ext cx="1056646" cy="10566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7" y="2583603"/>
            <a:ext cx="1057787" cy="105778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50" y="2583603"/>
            <a:ext cx="1054940" cy="1054940"/>
          </a:xfrm>
          <a:prstGeom prst="rect">
            <a:avLst/>
          </a:prstGeom>
        </p:spPr>
      </p:pic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324582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587342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850102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112862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375622" y="49906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32458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58734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85010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11286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375622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45049" y="3912326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데이터크롤링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089599" y="4990620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52359" y="4990620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615119" y="4990620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877879" y="4990620"/>
            <a:ext cx="180000" cy="180000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140639" y="49906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08959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5235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61511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87787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14063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0069" y="3912326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적용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54619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117379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380139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642899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905659" y="49906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5461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11737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38013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64289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905659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888001" y="3912326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웹구현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532551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795311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058071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320831" y="4990620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583591" y="49906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53255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79531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05807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32083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583591" y="529924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131752" y="1958357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8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61635" y="1952317"/>
            <a:ext cx="1222335" cy="3015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591518" y="1946277"/>
            <a:ext cx="1222335" cy="3015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6C84F3-1DC7-415A-9585-21898D2EFCC5}"/>
              </a:ext>
            </a:extLst>
          </p:cNvPr>
          <p:cNvSpPr/>
          <p:nvPr/>
        </p:nvSpPr>
        <p:spPr>
          <a:xfrm>
            <a:off x="770165" y="3912325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주제선정이유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주제선정 이유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904051-2147-469C-A17C-79937B9B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61" y="1176913"/>
            <a:ext cx="8637373" cy="2084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CD8464-0054-44E5-BA84-76FA121C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364" y="2169351"/>
            <a:ext cx="9307224" cy="237205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17D7FAD-32A7-43C3-871A-DC6E59308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037" y="3210653"/>
            <a:ext cx="928817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3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67BFDBF-58C1-48F5-9019-8058737F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47" y="2645287"/>
            <a:ext cx="1895740" cy="1000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06138-851C-4929-B82A-39F74A1D9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705" y="2653968"/>
            <a:ext cx="1981477" cy="1000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6B01F3-FA69-4F3F-9B30-1891D56F6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693" y="1434640"/>
            <a:ext cx="1619476" cy="914528"/>
          </a:xfrm>
          <a:prstGeom prst="rect">
            <a:avLst/>
          </a:prstGeom>
        </p:spPr>
      </p:pic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37341E25-5F8B-43CB-81D8-284897AF36D2}"/>
              </a:ext>
            </a:extLst>
          </p:cNvPr>
          <p:cNvSpPr/>
          <p:nvPr/>
        </p:nvSpPr>
        <p:spPr>
          <a:xfrm>
            <a:off x="869318" y="2098453"/>
            <a:ext cx="2488557" cy="21181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0AD5D894-66A3-481E-AAA7-5261875DC619}"/>
              </a:ext>
            </a:extLst>
          </p:cNvPr>
          <p:cNvSpPr/>
          <p:nvPr/>
        </p:nvSpPr>
        <p:spPr>
          <a:xfrm>
            <a:off x="3075590" y="2104488"/>
            <a:ext cx="2488557" cy="21181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D519A8-0621-4FBD-82BC-6EE02C24D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500" y="2780478"/>
            <a:ext cx="4202027" cy="30436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723B0-E41F-4E05-B16D-F3C500A094AE}"/>
              </a:ext>
            </a:extLst>
          </p:cNvPr>
          <p:cNvSpPr/>
          <p:nvPr/>
        </p:nvSpPr>
        <p:spPr>
          <a:xfrm>
            <a:off x="8265764" y="2695333"/>
            <a:ext cx="849299" cy="4587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079116-F332-4100-A5CD-977174612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9814" y="3154101"/>
            <a:ext cx="2197108" cy="28041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D1E211-45CE-40C1-8EC3-C62329C0F5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4965" y="1571280"/>
            <a:ext cx="4485154" cy="9842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54DBF5-BBF4-4E60-A53C-276DFA6AB198}"/>
              </a:ext>
            </a:extLst>
          </p:cNvPr>
          <p:cNvSpPr/>
          <p:nvPr/>
        </p:nvSpPr>
        <p:spPr>
          <a:xfrm>
            <a:off x="10383049" y="1748138"/>
            <a:ext cx="849299" cy="4587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95B826-F139-4696-BBFD-B99262D3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23" y="1689904"/>
            <a:ext cx="11210348" cy="3385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CF074E-EFD5-4E87-BCEE-06C22A0CF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691" y="3458650"/>
            <a:ext cx="464884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A1A4862-5E96-4C6A-AB31-BDF7F3485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78" y="1419758"/>
            <a:ext cx="842127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크롤링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48E592E-B1C2-455D-BB6C-ACC7067C1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61" y="1202076"/>
            <a:ext cx="10178963" cy="52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0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5112FB0-546F-4A25-94FF-BF389179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6" y="1442780"/>
            <a:ext cx="4904999" cy="4651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A87908-36C7-400B-8A0F-F0614A397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139" y="1729462"/>
            <a:ext cx="433448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66961553-5E10-4659-A36D-E6CE8B881EE9}"/>
              </a:ext>
            </a:extLst>
          </p:cNvPr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FFAB313-B06C-43A4-991D-EA151353FE17}"/>
                </a:ext>
              </a:extLst>
            </p:cNvPr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name="adj" fmla="val 140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3DC5A2-2966-44B1-B74F-CFE5E43602FF}"/>
                </a:ext>
              </a:extLst>
            </p:cNvPr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name="adj" fmla="val 97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가요 가사생성기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15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전처리</a:t>
              </a:r>
              <a:endParaRPr lang="en-US" altLang="ko-KR" sz="1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54834BE-06E7-467D-9AE0-E073D10BC81E}"/>
                </a:ext>
              </a:extLst>
            </p:cNvPr>
            <p:cNvGrpSpPr/>
            <p:nvPr/>
          </p:nvGrpSpPr>
          <p:grpSpPr>
            <a:xfrm>
              <a:off x="341901" y="6412870"/>
              <a:ext cx="11301626" cy="261610"/>
              <a:chOff x="322851" y="6338085"/>
              <a:chExt cx="11301626" cy="261610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64666C9-545E-4569-99F3-E909178D0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631"/>
                <a:ext cx="7956000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0E5490D-655F-495A-A480-4C09182F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248" y="6465810"/>
                <a:ext cx="6084000" cy="0"/>
              </a:xfrm>
              <a:prstGeom prst="line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66671BA7-2F42-463E-8F40-D8B1E75150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47102" y="6425291"/>
                <a:ext cx="145274" cy="110757"/>
                <a:chOff x="3645" y="2013"/>
                <a:chExt cx="383" cy="292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2" name="Freeform 6">
                  <a:extLst>
                    <a:ext uri="{FF2B5EF4-FFF2-40B4-BE49-F238E27FC236}">
                      <a16:creationId xmlns:a16="http://schemas.microsoft.com/office/drawing/2014/main" id="{25CA6B2C-95C6-4A28-86E1-FC334F0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61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1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1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1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1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7">
                  <a:extLst>
                    <a:ext uri="{FF2B5EF4-FFF2-40B4-BE49-F238E27FC236}">
                      <a16:creationId xmlns:a16="http://schemas.microsoft.com/office/drawing/2014/main" id="{FB7C8C3F-F56F-45BA-A49E-E4ADE4A25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40"/>
                  <a:ext cx="294" cy="38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3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2 h 348"/>
                    <a:gd name="T12" fmla="*/ 2607 w 2647"/>
                    <a:gd name="T13" fmla="*/ 62 h 348"/>
                    <a:gd name="T14" fmla="*/ 2624 w 2647"/>
                    <a:gd name="T15" fmla="*/ 87 h 348"/>
                    <a:gd name="T16" fmla="*/ 2636 w 2647"/>
                    <a:gd name="T17" fmla="*/ 114 h 348"/>
                    <a:gd name="T18" fmla="*/ 2645 w 2647"/>
                    <a:gd name="T19" fmla="*/ 143 h 348"/>
                    <a:gd name="T20" fmla="*/ 2647 w 2647"/>
                    <a:gd name="T21" fmla="*/ 174 h 348"/>
                    <a:gd name="T22" fmla="*/ 2645 w 2647"/>
                    <a:gd name="T23" fmla="*/ 205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6 h 348"/>
                    <a:gd name="T30" fmla="*/ 2586 w 2647"/>
                    <a:gd name="T31" fmla="*/ 307 h 348"/>
                    <a:gd name="T32" fmla="*/ 2562 w 2647"/>
                    <a:gd name="T33" fmla="*/ 325 h 348"/>
                    <a:gd name="T34" fmla="*/ 2535 w 2647"/>
                    <a:gd name="T35" fmla="*/ 338 h 348"/>
                    <a:gd name="T36" fmla="*/ 2507 w 2647"/>
                    <a:gd name="T37" fmla="*/ 345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5 h 348"/>
                    <a:gd name="T44" fmla="*/ 111 w 2647"/>
                    <a:gd name="T45" fmla="*/ 338 h 348"/>
                    <a:gd name="T46" fmla="*/ 85 w 2647"/>
                    <a:gd name="T47" fmla="*/ 325 h 348"/>
                    <a:gd name="T48" fmla="*/ 61 w 2647"/>
                    <a:gd name="T49" fmla="*/ 307 h 348"/>
                    <a:gd name="T50" fmla="*/ 40 w 2647"/>
                    <a:gd name="T51" fmla="*/ 286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5 h 348"/>
                    <a:gd name="T58" fmla="*/ 0 w 2647"/>
                    <a:gd name="T59" fmla="*/ 174 h 348"/>
                    <a:gd name="T60" fmla="*/ 3 w 2647"/>
                    <a:gd name="T61" fmla="*/ 143 h 348"/>
                    <a:gd name="T62" fmla="*/ 10 w 2647"/>
                    <a:gd name="T63" fmla="*/ 114 h 348"/>
                    <a:gd name="T64" fmla="*/ 23 w 2647"/>
                    <a:gd name="T65" fmla="*/ 87 h 348"/>
                    <a:gd name="T66" fmla="*/ 40 w 2647"/>
                    <a:gd name="T67" fmla="*/ 62 h 348"/>
                    <a:gd name="T68" fmla="*/ 61 w 2647"/>
                    <a:gd name="T69" fmla="*/ 42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3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8">
                  <a:extLst>
                    <a:ext uri="{FF2B5EF4-FFF2-40B4-BE49-F238E27FC236}">
                      <a16:creationId xmlns:a16="http://schemas.microsoft.com/office/drawing/2014/main" id="{CD5C383D-7795-4024-8B3A-4924C366B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018"/>
                  <a:ext cx="294" cy="39"/>
                </a:xfrm>
                <a:custGeom>
                  <a:avLst/>
                  <a:gdLst>
                    <a:gd name="T0" fmla="*/ 172 w 2647"/>
                    <a:gd name="T1" fmla="*/ 0 h 348"/>
                    <a:gd name="T2" fmla="*/ 2476 w 2647"/>
                    <a:gd name="T3" fmla="*/ 0 h 348"/>
                    <a:gd name="T4" fmla="*/ 2507 w 2647"/>
                    <a:gd name="T5" fmla="*/ 2 h 348"/>
                    <a:gd name="T6" fmla="*/ 2535 w 2647"/>
                    <a:gd name="T7" fmla="*/ 11 h 348"/>
                    <a:gd name="T8" fmla="*/ 2562 w 2647"/>
                    <a:gd name="T9" fmla="*/ 24 h 348"/>
                    <a:gd name="T10" fmla="*/ 2586 w 2647"/>
                    <a:gd name="T11" fmla="*/ 41 h 348"/>
                    <a:gd name="T12" fmla="*/ 2607 w 2647"/>
                    <a:gd name="T13" fmla="*/ 62 h 348"/>
                    <a:gd name="T14" fmla="*/ 2624 w 2647"/>
                    <a:gd name="T15" fmla="*/ 86 h 348"/>
                    <a:gd name="T16" fmla="*/ 2636 w 2647"/>
                    <a:gd name="T17" fmla="*/ 113 h 348"/>
                    <a:gd name="T18" fmla="*/ 2645 w 2647"/>
                    <a:gd name="T19" fmla="*/ 143 h 348"/>
                    <a:gd name="T20" fmla="*/ 2647 w 2647"/>
                    <a:gd name="T21" fmla="*/ 175 h 348"/>
                    <a:gd name="T22" fmla="*/ 2645 w 2647"/>
                    <a:gd name="T23" fmla="*/ 206 h 348"/>
                    <a:gd name="T24" fmla="*/ 2636 w 2647"/>
                    <a:gd name="T25" fmla="*/ 235 h 348"/>
                    <a:gd name="T26" fmla="*/ 2624 w 2647"/>
                    <a:gd name="T27" fmla="*/ 262 h 348"/>
                    <a:gd name="T28" fmla="*/ 2607 w 2647"/>
                    <a:gd name="T29" fmla="*/ 287 h 348"/>
                    <a:gd name="T30" fmla="*/ 2586 w 2647"/>
                    <a:gd name="T31" fmla="*/ 307 h 348"/>
                    <a:gd name="T32" fmla="*/ 2562 w 2647"/>
                    <a:gd name="T33" fmla="*/ 324 h 348"/>
                    <a:gd name="T34" fmla="*/ 2535 w 2647"/>
                    <a:gd name="T35" fmla="*/ 337 h 348"/>
                    <a:gd name="T36" fmla="*/ 2507 w 2647"/>
                    <a:gd name="T37" fmla="*/ 346 h 348"/>
                    <a:gd name="T38" fmla="*/ 2476 w 2647"/>
                    <a:gd name="T39" fmla="*/ 348 h 348"/>
                    <a:gd name="T40" fmla="*/ 172 w 2647"/>
                    <a:gd name="T41" fmla="*/ 348 h 348"/>
                    <a:gd name="T42" fmla="*/ 141 w 2647"/>
                    <a:gd name="T43" fmla="*/ 346 h 348"/>
                    <a:gd name="T44" fmla="*/ 111 w 2647"/>
                    <a:gd name="T45" fmla="*/ 337 h 348"/>
                    <a:gd name="T46" fmla="*/ 85 w 2647"/>
                    <a:gd name="T47" fmla="*/ 324 h 348"/>
                    <a:gd name="T48" fmla="*/ 61 w 2647"/>
                    <a:gd name="T49" fmla="*/ 307 h 348"/>
                    <a:gd name="T50" fmla="*/ 40 w 2647"/>
                    <a:gd name="T51" fmla="*/ 287 h 348"/>
                    <a:gd name="T52" fmla="*/ 23 w 2647"/>
                    <a:gd name="T53" fmla="*/ 262 h 348"/>
                    <a:gd name="T54" fmla="*/ 10 w 2647"/>
                    <a:gd name="T55" fmla="*/ 235 h 348"/>
                    <a:gd name="T56" fmla="*/ 3 w 2647"/>
                    <a:gd name="T57" fmla="*/ 206 h 348"/>
                    <a:gd name="T58" fmla="*/ 0 w 2647"/>
                    <a:gd name="T59" fmla="*/ 175 h 348"/>
                    <a:gd name="T60" fmla="*/ 3 w 2647"/>
                    <a:gd name="T61" fmla="*/ 143 h 348"/>
                    <a:gd name="T62" fmla="*/ 10 w 2647"/>
                    <a:gd name="T63" fmla="*/ 113 h 348"/>
                    <a:gd name="T64" fmla="*/ 23 w 2647"/>
                    <a:gd name="T65" fmla="*/ 86 h 348"/>
                    <a:gd name="T66" fmla="*/ 40 w 2647"/>
                    <a:gd name="T67" fmla="*/ 62 h 348"/>
                    <a:gd name="T68" fmla="*/ 61 w 2647"/>
                    <a:gd name="T69" fmla="*/ 41 h 348"/>
                    <a:gd name="T70" fmla="*/ 85 w 2647"/>
                    <a:gd name="T71" fmla="*/ 24 h 348"/>
                    <a:gd name="T72" fmla="*/ 111 w 2647"/>
                    <a:gd name="T73" fmla="*/ 11 h 348"/>
                    <a:gd name="T74" fmla="*/ 141 w 2647"/>
                    <a:gd name="T75" fmla="*/ 2 h 348"/>
                    <a:gd name="T76" fmla="*/ 172 w 2647"/>
                    <a:gd name="T77" fmla="*/ 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47" h="348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9">
                  <a:extLst>
                    <a:ext uri="{FF2B5EF4-FFF2-40B4-BE49-F238E27FC236}">
                      <a16:creationId xmlns:a16="http://schemas.microsoft.com/office/drawing/2014/main" id="{23B0F099-C376-420F-814B-BACA42833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01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8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59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59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8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">
                  <a:extLst>
                    <a:ext uri="{FF2B5EF4-FFF2-40B4-BE49-F238E27FC236}">
                      <a16:creationId xmlns:a16="http://schemas.microsoft.com/office/drawing/2014/main" id="{96D2A76C-7271-41F5-8988-01E237FB0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3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4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6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1 h 467"/>
                    <a:gd name="T18" fmla="*/ 458 w 462"/>
                    <a:gd name="T19" fmla="*/ 196 h 467"/>
                    <a:gd name="T20" fmla="*/ 462 w 462"/>
                    <a:gd name="T21" fmla="*/ 234 h 467"/>
                    <a:gd name="T22" fmla="*/ 458 w 462"/>
                    <a:gd name="T23" fmla="*/ 272 h 467"/>
                    <a:gd name="T24" fmla="*/ 450 w 462"/>
                    <a:gd name="T25" fmla="*/ 308 h 467"/>
                    <a:gd name="T26" fmla="*/ 436 w 462"/>
                    <a:gd name="T27" fmla="*/ 342 h 467"/>
                    <a:gd name="T28" fmla="*/ 417 w 462"/>
                    <a:gd name="T29" fmla="*/ 372 h 467"/>
                    <a:gd name="T30" fmla="*/ 395 w 462"/>
                    <a:gd name="T31" fmla="*/ 400 h 467"/>
                    <a:gd name="T32" fmla="*/ 367 w 462"/>
                    <a:gd name="T33" fmla="*/ 422 h 467"/>
                    <a:gd name="T34" fmla="*/ 337 w 462"/>
                    <a:gd name="T35" fmla="*/ 442 h 467"/>
                    <a:gd name="T36" fmla="*/ 304 w 462"/>
                    <a:gd name="T37" fmla="*/ 456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6 h 467"/>
                    <a:gd name="T46" fmla="*/ 124 w 462"/>
                    <a:gd name="T47" fmla="*/ 442 h 467"/>
                    <a:gd name="T48" fmla="*/ 95 w 462"/>
                    <a:gd name="T49" fmla="*/ 422 h 467"/>
                    <a:gd name="T50" fmla="*/ 68 w 462"/>
                    <a:gd name="T51" fmla="*/ 400 h 467"/>
                    <a:gd name="T52" fmla="*/ 45 w 462"/>
                    <a:gd name="T53" fmla="*/ 372 h 467"/>
                    <a:gd name="T54" fmla="*/ 26 w 462"/>
                    <a:gd name="T55" fmla="*/ 342 h 467"/>
                    <a:gd name="T56" fmla="*/ 12 w 462"/>
                    <a:gd name="T57" fmla="*/ 308 h 467"/>
                    <a:gd name="T58" fmla="*/ 3 w 462"/>
                    <a:gd name="T59" fmla="*/ 272 h 467"/>
                    <a:gd name="T60" fmla="*/ 0 w 462"/>
                    <a:gd name="T61" fmla="*/ 234 h 467"/>
                    <a:gd name="T62" fmla="*/ 3 w 462"/>
                    <a:gd name="T63" fmla="*/ 196 h 467"/>
                    <a:gd name="T64" fmla="*/ 12 w 462"/>
                    <a:gd name="T65" fmla="*/ 161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6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4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1">
                  <a:extLst>
                    <a:ext uri="{FF2B5EF4-FFF2-40B4-BE49-F238E27FC236}">
                      <a16:creationId xmlns:a16="http://schemas.microsoft.com/office/drawing/2014/main" id="{F57D69BA-0C54-420B-8862-12DB46A0B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253"/>
                  <a:ext cx="51" cy="52"/>
                </a:xfrm>
                <a:custGeom>
                  <a:avLst/>
                  <a:gdLst>
                    <a:gd name="T0" fmla="*/ 231 w 462"/>
                    <a:gd name="T1" fmla="*/ 0 h 467"/>
                    <a:gd name="T2" fmla="*/ 268 w 462"/>
                    <a:gd name="T3" fmla="*/ 3 h 467"/>
                    <a:gd name="T4" fmla="*/ 304 w 462"/>
                    <a:gd name="T5" fmla="*/ 12 h 467"/>
                    <a:gd name="T6" fmla="*/ 337 w 462"/>
                    <a:gd name="T7" fmla="*/ 26 h 467"/>
                    <a:gd name="T8" fmla="*/ 367 w 462"/>
                    <a:gd name="T9" fmla="*/ 45 h 467"/>
                    <a:gd name="T10" fmla="*/ 395 w 462"/>
                    <a:gd name="T11" fmla="*/ 69 h 467"/>
                    <a:gd name="T12" fmla="*/ 417 w 462"/>
                    <a:gd name="T13" fmla="*/ 96 h 467"/>
                    <a:gd name="T14" fmla="*/ 436 w 462"/>
                    <a:gd name="T15" fmla="*/ 126 h 467"/>
                    <a:gd name="T16" fmla="*/ 450 w 462"/>
                    <a:gd name="T17" fmla="*/ 160 h 467"/>
                    <a:gd name="T18" fmla="*/ 458 w 462"/>
                    <a:gd name="T19" fmla="*/ 196 h 467"/>
                    <a:gd name="T20" fmla="*/ 462 w 462"/>
                    <a:gd name="T21" fmla="*/ 233 h 467"/>
                    <a:gd name="T22" fmla="*/ 458 w 462"/>
                    <a:gd name="T23" fmla="*/ 271 h 467"/>
                    <a:gd name="T24" fmla="*/ 450 w 462"/>
                    <a:gd name="T25" fmla="*/ 308 h 467"/>
                    <a:gd name="T26" fmla="*/ 436 w 462"/>
                    <a:gd name="T27" fmla="*/ 341 h 467"/>
                    <a:gd name="T28" fmla="*/ 417 w 462"/>
                    <a:gd name="T29" fmla="*/ 371 h 467"/>
                    <a:gd name="T30" fmla="*/ 395 w 462"/>
                    <a:gd name="T31" fmla="*/ 399 h 467"/>
                    <a:gd name="T32" fmla="*/ 367 w 462"/>
                    <a:gd name="T33" fmla="*/ 422 h 467"/>
                    <a:gd name="T34" fmla="*/ 337 w 462"/>
                    <a:gd name="T35" fmla="*/ 441 h 467"/>
                    <a:gd name="T36" fmla="*/ 304 w 462"/>
                    <a:gd name="T37" fmla="*/ 455 h 467"/>
                    <a:gd name="T38" fmla="*/ 268 w 462"/>
                    <a:gd name="T39" fmla="*/ 464 h 467"/>
                    <a:gd name="T40" fmla="*/ 231 w 462"/>
                    <a:gd name="T41" fmla="*/ 467 h 467"/>
                    <a:gd name="T42" fmla="*/ 194 w 462"/>
                    <a:gd name="T43" fmla="*/ 464 h 467"/>
                    <a:gd name="T44" fmla="*/ 157 w 462"/>
                    <a:gd name="T45" fmla="*/ 455 h 467"/>
                    <a:gd name="T46" fmla="*/ 124 w 462"/>
                    <a:gd name="T47" fmla="*/ 441 h 467"/>
                    <a:gd name="T48" fmla="*/ 95 w 462"/>
                    <a:gd name="T49" fmla="*/ 422 h 467"/>
                    <a:gd name="T50" fmla="*/ 68 w 462"/>
                    <a:gd name="T51" fmla="*/ 399 h 467"/>
                    <a:gd name="T52" fmla="*/ 45 w 462"/>
                    <a:gd name="T53" fmla="*/ 371 h 467"/>
                    <a:gd name="T54" fmla="*/ 26 w 462"/>
                    <a:gd name="T55" fmla="*/ 341 h 467"/>
                    <a:gd name="T56" fmla="*/ 12 w 462"/>
                    <a:gd name="T57" fmla="*/ 308 h 467"/>
                    <a:gd name="T58" fmla="*/ 3 w 462"/>
                    <a:gd name="T59" fmla="*/ 271 h 467"/>
                    <a:gd name="T60" fmla="*/ 0 w 462"/>
                    <a:gd name="T61" fmla="*/ 233 h 467"/>
                    <a:gd name="T62" fmla="*/ 3 w 462"/>
                    <a:gd name="T63" fmla="*/ 196 h 467"/>
                    <a:gd name="T64" fmla="*/ 12 w 462"/>
                    <a:gd name="T65" fmla="*/ 160 h 467"/>
                    <a:gd name="T66" fmla="*/ 26 w 462"/>
                    <a:gd name="T67" fmla="*/ 126 h 467"/>
                    <a:gd name="T68" fmla="*/ 45 w 462"/>
                    <a:gd name="T69" fmla="*/ 96 h 467"/>
                    <a:gd name="T70" fmla="*/ 68 w 462"/>
                    <a:gd name="T71" fmla="*/ 69 h 467"/>
                    <a:gd name="T72" fmla="*/ 95 w 462"/>
                    <a:gd name="T73" fmla="*/ 45 h 467"/>
                    <a:gd name="T74" fmla="*/ 124 w 462"/>
                    <a:gd name="T75" fmla="*/ 26 h 467"/>
                    <a:gd name="T76" fmla="*/ 157 w 462"/>
                    <a:gd name="T77" fmla="*/ 12 h 467"/>
                    <a:gd name="T78" fmla="*/ 194 w 462"/>
                    <a:gd name="T79" fmla="*/ 3 h 467"/>
                    <a:gd name="T80" fmla="*/ 231 w 462"/>
                    <a:gd name="T81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2" h="467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7C17EA-7348-4EA6-8C0F-0EF8C05840D4}"/>
                  </a:ext>
                </a:extLst>
              </p:cNvPr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21/</a:t>
                </a: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35p</a:t>
                </a:r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F80C08A9-5375-429B-B4A4-3E65F1502D4E}"/>
                  </a:ext>
                </a:extLst>
              </p:cNvPr>
              <p:cNvSpPr/>
              <p:nvPr/>
            </p:nvSpPr>
            <p:spPr>
              <a:xfrm>
                <a:off x="322851" y="6382534"/>
                <a:ext cx="282121" cy="189276"/>
              </a:xfrm>
              <a:prstGeom prst="round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1DF4AC0-FBB1-4EDA-B5CD-59405FC64691}"/>
                  </a:ext>
                </a:extLst>
              </p:cNvPr>
              <p:cNvSpPr/>
              <p:nvPr/>
            </p:nvSpPr>
            <p:spPr>
              <a:xfrm>
                <a:off x="616416" y="6338085"/>
                <a:ext cx="81002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7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BTS</a:t>
                </a:r>
                <a:r>
                  <a:rPr lang="en-US" altLang="ko-KR" sz="7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Butter</a:t>
                </a:r>
              </a:p>
              <a:p>
                <a:pPr>
                  <a:defRPr/>
                </a:pPr>
                <a:r>
                  <a:rPr lang="en-US" altLang="ko-KR" sz="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2021. 05. 21</a:t>
                </a: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9BF39AFD-263D-47C2-856F-C1041A7A5B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41987" y="6425291"/>
                <a:ext cx="82490" cy="10886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78D2A66-B97A-467C-9846-FD9361CC9003}"/>
                  </a:ext>
                </a:extLst>
              </p:cNvPr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같음 기호 99">
                <a:extLst>
                  <a:ext uri="{FF2B5EF4-FFF2-40B4-BE49-F238E27FC236}">
                    <a16:creationId xmlns:a16="http://schemas.microsoft.com/office/drawing/2014/main" id="{D5BB9A3A-84C9-491D-85A1-B4FC5AB0D351}"/>
                  </a:ext>
                </a:extLst>
              </p:cNvPr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name="adj1" fmla="val 11681"/>
                  <a:gd name="adj2" fmla="val 1176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31A1B5BF-E2FF-41AC-B02B-566382DB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0791381" y="6434312"/>
                <a:ext cx="108863" cy="85081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ACFC98-6373-40DC-8DC0-99233D83F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67" y="1461829"/>
            <a:ext cx="7030431" cy="3696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FCFEB3-CCC1-4B5C-A43B-00F423226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138" y="338200"/>
            <a:ext cx="3923395" cy="2972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2B705-F217-46D0-9604-BA9207266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081" y="4260397"/>
            <a:ext cx="651600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154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179</Words>
  <Application>Microsoft Office PowerPoint</Application>
  <PresentationFormat>와이드스크린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KDP-30</cp:lastModifiedBy>
  <cp:revision>10</cp:revision>
  <dcterms:created xsi:type="dcterms:W3CDTF">2022-04-17T10:16:53Z</dcterms:created>
  <dcterms:modified xsi:type="dcterms:W3CDTF">2024-10-29T04:47:11Z</dcterms:modified>
</cp:coreProperties>
</file>