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374D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D1-46E9-BB01-FE2EEC951F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DACAF8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D1-46E9-BB01-FE2EEC951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0342400"/>
        <c:axId val="1190356000"/>
      </c:barChart>
      <c:catAx>
        <c:axId val="119034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90356000"/>
        <c:crosses val="autoZero"/>
        <c:auto val="1"/>
        <c:lblAlgn val="ctr"/>
        <c:lblOffset val="100"/>
        <c:noMultiLvlLbl val="0"/>
      </c:catAx>
      <c:valAx>
        <c:axId val="1190356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034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9B2E6-42C4-495C-ABAA-1CA7AC148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F540B-4AE6-4AD2-A16A-CB098E6A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062CF-F9F8-4B8F-8D00-199FC434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FAF47-4F6D-42AC-B096-29B4BB7D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BF7F-C2D2-42A8-8586-16D283A7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9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EF50-F3B1-43B9-97C6-5B34602E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87D8F6-ADF0-4D85-8EF5-AD3942BD5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2CD9A-F78B-477D-8A70-EB88AD43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18142-79B1-434B-9D64-0EB1992E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67770-4E0A-47F3-8DE4-BD59F072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0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DAC43C-A105-4CAE-A4DB-5B7F83F88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B7A1B-D35B-4602-A2E1-BE70529D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72E66-00DD-4890-A486-B89353E6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0367C-38F3-444C-BE24-85589B2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44D7B-D4DF-4FB7-AA78-D220DF41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181A-700A-442D-A5A1-BA2188E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D93D-B8B9-44A5-9433-CFE6F4E5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1562-6EC5-4C90-9C98-E9B6308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285A-D482-46AB-9222-786C6BFB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ABBDA-54E8-4CB7-897A-82B010CA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1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BBC4-31B5-4AA8-A0B3-CEF43AC2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974CC-E17E-48E1-B0F5-52F9C5C2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1A5EA-78C5-463F-B9C7-8C1E8C1A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3D79-C5F2-4132-B3C4-B5A18CC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449F-D8FB-4FAD-B098-D4A6C1E5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6E37-1FDB-464B-B43B-83CE75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CC16F-5BFE-452E-BB3E-D0D891C59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75C30-F15F-44E1-B803-15F719CDF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B1583-F81F-4B4F-8882-C19A8DE4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E8E378-CFE1-4844-ABF7-9C2D2014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9C9BD-D58F-4E0B-8888-6F419D7B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96AE-7BD9-4234-8A9F-7D200678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EE0ED-B777-401A-890C-7578082F6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4639D-F141-41CC-AECE-68A346091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7FFA7-9152-4F6E-B008-7588FE7A2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8D5A6-DA13-4ADC-A7AC-65E17B6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DFB202-4B39-4015-9D09-E3590577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560CCC-6D8F-4127-8DCC-11DFE68D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928467-DB73-468E-8350-14FBDAA2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0A06-9024-4975-9258-E3380A92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AAFCCC-9190-46EB-A266-3EDBA919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33654-65DA-44CE-95AC-372D1192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7F3D9-E96C-4667-B876-963640FA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624E6-E55A-43EB-8FCF-D77A08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514857-6757-4323-B330-E5B335F8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FA02D-8416-4413-A929-A912881F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9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0D5BF-0492-4DC0-BFDA-BC96A53E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E18B0-44CD-4E3C-BA40-678675BC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5DA09-B283-41FF-A2D0-672750768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F571A-FAD2-4359-8EFD-592FD94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8381-80D7-43B1-86E2-51BF8C65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B3825-B2DB-4D12-B2DC-933C2BA6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3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9497A-CA8A-4C2C-9FB3-A7A210BF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F00A-FBAD-4221-836F-B6852559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ED310-5866-4568-B1F8-ADD930498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6448-0F69-4287-A73B-F1659B5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374FE-8717-4DEB-8E0B-315F2817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C96D9-B858-403C-939C-094755E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A29FD-2EAD-4DA3-AE63-7CB023A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9EF18-9419-4ADC-BC10-77B34EFB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2223A-1EA7-4C68-9191-4B66C6ECE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AACE-4216-447F-94ED-33E6F0CD8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17DD0-A5C2-48F8-B2FA-820F0F513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EFAA7-AA2F-40E4-B74B-571E35D2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37F8-7E83-48D4-9180-BF0FF53FCE5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1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0" y="2146386"/>
            <a:ext cx="12192000" cy="1644563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PPT PRESENTATION 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54719" y="4133849"/>
            <a:ext cx="408256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prstClr val="black"/>
                </a:solidFill>
              </a:rPr>
              <a:t>경영 </a:t>
            </a:r>
            <a:r>
              <a:rPr lang="en-US" altLang="ko-KR" sz="1050" dirty="0">
                <a:solidFill>
                  <a:prstClr val="black"/>
                </a:solidFill>
              </a:rPr>
              <a:t>201234567 </a:t>
            </a:r>
            <a:r>
              <a:rPr lang="ko-KR" altLang="en-US" sz="1050" dirty="0">
                <a:solidFill>
                  <a:prstClr val="black"/>
                </a:solidFill>
              </a:rPr>
              <a:t>까칠한 </a:t>
            </a:r>
            <a:r>
              <a:rPr lang="ko-KR" altLang="en-US" sz="1050" dirty="0" err="1">
                <a:solidFill>
                  <a:prstClr val="black"/>
                </a:solidFill>
              </a:rPr>
              <a:t>조땡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-9281" y="3577622"/>
          <a:ext cx="1220128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100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2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596900" y="1584412"/>
            <a:ext cx="112141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731812" y="3198910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149312" y="3270796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041674" y="273341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타원 7"/>
          <p:cNvSpPr/>
          <p:nvPr/>
        </p:nvSpPr>
        <p:spPr>
          <a:xfrm>
            <a:off x="8731812" y="4918014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149312" y="4989900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041674" y="4452520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8769" y="273341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타원 11"/>
          <p:cNvSpPr/>
          <p:nvPr/>
        </p:nvSpPr>
        <p:spPr>
          <a:xfrm flipH="1">
            <a:off x="3451654" y="3198910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595426" y="3270796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 flipH="1">
            <a:off x="3451654" y="4918014"/>
            <a:ext cx="143772" cy="143772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>
            <a:off x="3595426" y="4989900"/>
            <a:ext cx="576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58769" y="4452520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354200" y="2320189"/>
            <a:ext cx="3599711" cy="3429745"/>
            <a:chOff x="4132070" y="1600201"/>
            <a:chExt cx="3971028" cy="3783530"/>
          </a:xfrm>
        </p:grpSpPr>
        <p:sp>
          <p:nvSpPr>
            <p:cNvPr id="18" name="자유형 17"/>
            <p:cNvSpPr/>
            <p:nvPr/>
          </p:nvSpPr>
          <p:spPr>
            <a:xfrm>
              <a:off x="5825082" y="1979036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24910 w 585004"/>
                <a:gd name="connsiteY1" fmla="*/ 35657 h 1505514"/>
                <a:gd name="connsiteX2" fmla="*/ 585004 w 585004"/>
                <a:gd name="connsiteY2" fmla="*/ 760172 h 1505514"/>
                <a:gd name="connsiteX3" fmla="*/ 390479 w 585004"/>
                <a:gd name="connsiteY3" fmla="*/ 1397002 h 1505514"/>
                <a:gd name="connsiteX4" fmla="*/ 363413 w 585004"/>
                <a:gd name="connsiteY4" fmla="*/ 1433197 h 1505514"/>
                <a:gd name="connsiteX5" fmla="*/ 333608 w 585004"/>
                <a:gd name="connsiteY5" fmla="*/ 1460286 h 1505514"/>
                <a:gd name="connsiteX6" fmla="*/ 292502 w 585004"/>
                <a:gd name="connsiteY6" fmla="*/ 1505514 h 1505514"/>
                <a:gd name="connsiteX7" fmla="*/ 251396 w 585004"/>
                <a:gd name="connsiteY7" fmla="*/ 1460286 h 1505514"/>
                <a:gd name="connsiteX8" fmla="*/ 221591 w 585004"/>
                <a:gd name="connsiteY8" fmla="*/ 1433197 h 1505514"/>
                <a:gd name="connsiteX9" fmla="*/ 194525 w 585004"/>
                <a:gd name="connsiteY9" fmla="*/ 1397002 h 1505514"/>
                <a:gd name="connsiteX10" fmla="*/ 0 w 585004"/>
                <a:gd name="connsiteY10" fmla="*/ 760172 h 1505514"/>
                <a:gd name="connsiteX11" fmla="*/ 260094 w 585004"/>
                <a:gd name="connsiteY11" fmla="*/ 3565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24910" y="35657"/>
                  </a:lnTo>
                  <a:cubicBezTo>
                    <a:pt x="487396" y="232545"/>
                    <a:pt x="585004" y="484960"/>
                    <a:pt x="585004" y="760172"/>
                  </a:cubicBezTo>
                  <a:cubicBezTo>
                    <a:pt x="585004" y="996069"/>
                    <a:pt x="513292" y="1215216"/>
                    <a:pt x="390479" y="1397002"/>
                  </a:cubicBezTo>
                  <a:lnTo>
                    <a:pt x="363413" y="1433197"/>
                  </a:lnTo>
                  <a:lnTo>
                    <a:pt x="333608" y="1460286"/>
                  </a:lnTo>
                  <a:lnTo>
                    <a:pt x="292502" y="1505514"/>
                  </a:lnTo>
                  <a:lnTo>
                    <a:pt x="251396" y="1460286"/>
                  </a:lnTo>
                  <a:lnTo>
                    <a:pt x="221591" y="1433197"/>
                  </a:lnTo>
                  <a:lnTo>
                    <a:pt x="194525" y="1397002"/>
                  </a:lnTo>
                  <a:cubicBezTo>
                    <a:pt x="71712" y="1215216"/>
                    <a:pt x="0" y="996069"/>
                    <a:pt x="0" y="760172"/>
                  </a:cubicBezTo>
                  <a:cubicBezTo>
                    <a:pt x="0" y="484960"/>
                    <a:pt x="97608" y="232545"/>
                    <a:pt x="260094" y="35657"/>
                  </a:cubicBez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4417833" y="3105714"/>
              <a:ext cx="1693012" cy="772502"/>
            </a:xfrm>
            <a:custGeom>
              <a:avLst/>
              <a:gdLst>
                <a:gd name="connsiteX0" fmla="*/ 853245 w 1693012"/>
                <a:gd name="connsiteY0" fmla="*/ 0 h 772502"/>
                <a:gd name="connsiteX1" fmla="*/ 1577760 w 1693012"/>
                <a:gd name="connsiteY1" fmla="*/ 260094 h 772502"/>
                <a:gd name="connsiteX2" fmla="*/ 1628840 w 1693012"/>
                <a:gd name="connsiteY2" fmla="*/ 306519 h 772502"/>
                <a:gd name="connsiteX3" fmla="*/ 1667343 w 1693012"/>
                <a:gd name="connsiteY3" fmla="*/ 358009 h 772502"/>
                <a:gd name="connsiteX4" fmla="*/ 1693012 w 1693012"/>
                <a:gd name="connsiteY4" fmla="*/ 386251 h 772502"/>
                <a:gd name="connsiteX5" fmla="*/ 1667343 w 1693012"/>
                <a:gd name="connsiteY5" fmla="*/ 414493 h 772502"/>
                <a:gd name="connsiteX6" fmla="*/ 1628840 w 1693012"/>
                <a:gd name="connsiteY6" fmla="*/ 465983 h 772502"/>
                <a:gd name="connsiteX7" fmla="*/ 1577760 w 1693012"/>
                <a:gd name="connsiteY7" fmla="*/ 512408 h 772502"/>
                <a:gd name="connsiteX8" fmla="*/ 853245 w 1693012"/>
                <a:gd name="connsiteY8" fmla="*/ 772502 h 772502"/>
                <a:gd name="connsiteX9" fmla="*/ 47845 w 1693012"/>
                <a:gd name="connsiteY9" fmla="*/ 438894 h 772502"/>
                <a:gd name="connsiteX10" fmla="*/ 0 w 1693012"/>
                <a:gd name="connsiteY10" fmla="*/ 386251 h 772502"/>
                <a:gd name="connsiteX11" fmla="*/ 47845 w 1693012"/>
                <a:gd name="connsiteY11" fmla="*/ 333608 h 772502"/>
                <a:gd name="connsiteX12" fmla="*/ 853245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53245" y="0"/>
                  </a:moveTo>
                  <a:cubicBezTo>
                    <a:pt x="1128458" y="0"/>
                    <a:pt x="1380872" y="97608"/>
                    <a:pt x="1577760" y="260094"/>
                  </a:cubicBezTo>
                  <a:lnTo>
                    <a:pt x="1628840" y="306519"/>
                  </a:lnTo>
                  <a:lnTo>
                    <a:pt x="1667343" y="358009"/>
                  </a:lnTo>
                  <a:lnTo>
                    <a:pt x="1693012" y="386251"/>
                  </a:lnTo>
                  <a:lnTo>
                    <a:pt x="1667343" y="414493"/>
                  </a:lnTo>
                  <a:lnTo>
                    <a:pt x="1628840" y="465983"/>
                  </a:lnTo>
                  <a:lnTo>
                    <a:pt x="1577760" y="512408"/>
                  </a:lnTo>
                  <a:cubicBezTo>
                    <a:pt x="1380872" y="674894"/>
                    <a:pt x="1128458" y="772502"/>
                    <a:pt x="853245" y="772502"/>
                  </a:cubicBezTo>
                  <a:cubicBezTo>
                    <a:pt x="538717" y="772502"/>
                    <a:pt x="253965" y="645014"/>
                    <a:pt x="47845" y="438894"/>
                  </a:cubicBezTo>
                  <a:lnTo>
                    <a:pt x="0" y="386251"/>
                  </a:lnTo>
                  <a:lnTo>
                    <a:pt x="47845" y="333608"/>
                  </a:lnTo>
                  <a:cubicBezTo>
                    <a:pt x="253965" y="127488"/>
                    <a:pt x="538717" y="0"/>
                    <a:pt x="8532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124324" y="3105714"/>
              <a:ext cx="1693012" cy="772502"/>
            </a:xfrm>
            <a:custGeom>
              <a:avLst/>
              <a:gdLst>
                <a:gd name="connsiteX0" fmla="*/ 839766 w 1693012"/>
                <a:gd name="connsiteY0" fmla="*/ 0 h 772502"/>
                <a:gd name="connsiteX1" fmla="*/ 1645166 w 1693012"/>
                <a:gd name="connsiteY1" fmla="*/ 333608 h 772502"/>
                <a:gd name="connsiteX2" fmla="*/ 1693012 w 1693012"/>
                <a:gd name="connsiteY2" fmla="*/ 386251 h 772502"/>
                <a:gd name="connsiteX3" fmla="*/ 1645166 w 1693012"/>
                <a:gd name="connsiteY3" fmla="*/ 438894 h 772502"/>
                <a:gd name="connsiteX4" fmla="*/ 839766 w 1693012"/>
                <a:gd name="connsiteY4" fmla="*/ 772502 h 772502"/>
                <a:gd name="connsiteX5" fmla="*/ 115251 w 1693012"/>
                <a:gd name="connsiteY5" fmla="*/ 512408 h 772502"/>
                <a:gd name="connsiteX6" fmla="*/ 64171 w 1693012"/>
                <a:gd name="connsiteY6" fmla="*/ 465983 h 772502"/>
                <a:gd name="connsiteX7" fmla="*/ 25668 w 1693012"/>
                <a:gd name="connsiteY7" fmla="*/ 414493 h 772502"/>
                <a:gd name="connsiteX8" fmla="*/ 0 w 1693012"/>
                <a:gd name="connsiteY8" fmla="*/ 386251 h 772502"/>
                <a:gd name="connsiteX9" fmla="*/ 25668 w 1693012"/>
                <a:gd name="connsiteY9" fmla="*/ 358009 h 772502"/>
                <a:gd name="connsiteX10" fmla="*/ 64171 w 1693012"/>
                <a:gd name="connsiteY10" fmla="*/ 306519 h 772502"/>
                <a:gd name="connsiteX11" fmla="*/ 115251 w 1693012"/>
                <a:gd name="connsiteY11" fmla="*/ 260094 h 772502"/>
                <a:gd name="connsiteX12" fmla="*/ 839766 w 1693012"/>
                <a:gd name="connsiteY12" fmla="*/ 0 h 77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012" h="772502">
                  <a:moveTo>
                    <a:pt x="839766" y="0"/>
                  </a:moveTo>
                  <a:cubicBezTo>
                    <a:pt x="1154295" y="0"/>
                    <a:pt x="1439047" y="127488"/>
                    <a:pt x="1645166" y="333608"/>
                  </a:cubicBezTo>
                  <a:lnTo>
                    <a:pt x="1693012" y="386251"/>
                  </a:lnTo>
                  <a:lnTo>
                    <a:pt x="1645166" y="438894"/>
                  </a:lnTo>
                  <a:cubicBezTo>
                    <a:pt x="1439047" y="645014"/>
                    <a:pt x="1154295" y="772502"/>
                    <a:pt x="839766" y="772502"/>
                  </a:cubicBezTo>
                  <a:cubicBezTo>
                    <a:pt x="564554" y="772502"/>
                    <a:pt x="312139" y="674894"/>
                    <a:pt x="115251" y="512408"/>
                  </a:cubicBezTo>
                  <a:lnTo>
                    <a:pt x="64171" y="465983"/>
                  </a:lnTo>
                  <a:lnTo>
                    <a:pt x="25668" y="414493"/>
                  </a:lnTo>
                  <a:lnTo>
                    <a:pt x="0" y="386251"/>
                  </a:lnTo>
                  <a:lnTo>
                    <a:pt x="25668" y="358009"/>
                  </a:lnTo>
                  <a:lnTo>
                    <a:pt x="64171" y="306519"/>
                  </a:lnTo>
                  <a:lnTo>
                    <a:pt x="115251" y="260094"/>
                  </a:lnTo>
                  <a:cubicBezTo>
                    <a:pt x="312139" y="97608"/>
                    <a:pt x="564554" y="0"/>
                    <a:pt x="8397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825082" y="3499381"/>
              <a:ext cx="585004" cy="1505514"/>
            </a:xfrm>
            <a:custGeom>
              <a:avLst/>
              <a:gdLst>
                <a:gd name="connsiteX0" fmla="*/ 292502 w 585004"/>
                <a:gd name="connsiteY0" fmla="*/ 0 h 1505514"/>
                <a:gd name="connsiteX1" fmla="*/ 333608 w 585004"/>
                <a:gd name="connsiteY1" fmla="*/ 45227 h 1505514"/>
                <a:gd name="connsiteX2" fmla="*/ 363413 w 585004"/>
                <a:gd name="connsiteY2" fmla="*/ 72316 h 1505514"/>
                <a:gd name="connsiteX3" fmla="*/ 390479 w 585004"/>
                <a:gd name="connsiteY3" fmla="*/ 108511 h 1505514"/>
                <a:gd name="connsiteX4" fmla="*/ 585004 w 585004"/>
                <a:gd name="connsiteY4" fmla="*/ 745341 h 1505514"/>
                <a:gd name="connsiteX5" fmla="*/ 324910 w 585004"/>
                <a:gd name="connsiteY5" fmla="*/ 1469856 h 1505514"/>
                <a:gd name="connsiteX6" fmla="*/ 292502 w 585004"/>
                <a:gd name="connsiteY6" fmla="*/ 1505514 h 1505514"/>
                <a:gd name="connsiteX7" fmla="*/ 260094 w 585004"/>
                <a:gd name="connsiteY7" fmla="*/ 1469856 h 1505514"/>
                <a:gd name="connsiteX8" fmla="*/ 0 w 585004"/>
                <a:gd name="connsiteY8" fmla="*/ 745341 h 1505514"/>
                <a:gd name="connsiteX9" fmla="*/ 194525 w 585004"/>
                <a:gd name="connsiteY9" fmla="*/ 108511 h 1505514"/>
                <a:gd name="connsiteX10" fmla="*/ 221591 w 585004"/>
                <a:gd name="connsiteY10" fmla="*/ 72316 h 1505514"/>
                <a:gd name="connsiteX11" fmla="*/ 251396 w 585004"/>
                <a:gd name="connsiteY11" fmla="*/ 45227 h 1505514"/>
                <a:gd name="connsiteX12" fmla="*/ 292502 w 585004"/>
                <a:gd name="connsiteY12" fmla="*/ 0 h 150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004" h="1505514">
                  <a:moveTo>
                    <a:pt x="292502" y="0"/>
                  </a:moveTo>
                  <a:lnTo>
                    <a:pt x="333608" y="45227"/>
                  </a:lnTo>
                  <a:lnTo>
                    <a:pt x="363413" y="72316"/>
                  </a:lnTo>
                  <a:lnTo>
                    <a:pt x="390479" y="108511"/>
                  </a:lnTo>
                  <a:cubicBezTo>
                    <a:pt x="513292" y="290298"/>
                    <a:pt x="585004" y="509445"/>
                    <a:pt x="585004" y="745341"/>
                  </a:cubicBezTo>
                  <a:cubicBezTo>
                    <a:pt x="585004" y="1020554"/>
                    <a:pt x="487396" y="1272968"/>
                    <a:pt x="324910" y="1469856"/>
                  </a:cubicBezTo>
                  <a:lnTo>
                    <a:pt x="292502" y="1505514"/>
                  </a:lnTo>
                  <a:lnTo>
                    <a:pt x="260094" y="1469856"/>
                  </a:lnTo>
                  <a:cubicBezTo>
                    <a:pt x="97608" y="1272968"/>
                    <a:pt x="0" y="1020554"/>
                    <a:pt x="0" y="745341"/>
                  </a:cubicBezTo>
                  <a:cubicBezTo>
                    <a:pt x="0" y="509445"/>
                    <a:pt x="71712" y="290298"/>
                    <a:pt x="194525" y="108511"/>
                  </a:cubicBezTo>
                  <a:lnTo>
                    <a:pt x="221591" y="72316"/>
                  </a:lnTo>
                  <a:lnTo>
                    <a:pt x="251396" y="45227"/>
                  </a:lnTo>
                  <a:lnTo>
                    <a:pt x="292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4132070" y="1600201"/>
              <a:ext cx="1985514" cy="1891765"/>
            </a:xfrm>
            <a:custGeom>
              <a:avLst/>
              <a:gdLst>
                <a:gd name="connsiteX0" fmla="*/ 1139008 w 1985514"/>
                <a:gd name="connsiteY0" fmla="*/ 0 h 1891765"/>
                <a:gd name="connsiteX1" fmla="*/ 1944408 w 1985514"/>
                <a:gd name="connsiteY1" fmla="*/ 333608 h 1891765"/>
                <a:gd name="connsiteX2" fmla="*/ 1985514 w 1985514"/>
                <a:gd name="connsiteY2" fmla="*/ 378836 h 1891765"/>
                <a:gd name="connsiteX3" fmla="*/ 1953106 w 1985514"/>
                <a:gd name="connsiteY3" fmla="*/ 414493 h 1891765"/>
                <a:gd name="connsiteX4" fmla="*/ 1693012 w 1985514"/>
                <a:gd name="connsiteY4" fmla="*/ 1139008 h 1891765"/>
                <a:gd name="connsiteX5" fmla="*/ 1887537 w 1985514"/>
                <a:gd name="connsiteY5" fmla="*/ 1775838 h 1891765"/>
                <a:gd name="connsiteX6" fmla="*/ 1914603 w 1985514"/>
                <a:gd name="connsiteY6" fmla="*/ 1812033 h 1891765"/>
                <a:gd name="connsiteX7" fmla="*/ 1863523 w 1985514"/>
                <a:gd name="connsiteY7" fmla="*/ 1765608 h 1891765"/>
                <a:gd name="connsiteX8" fmla="*/ 1139008 w 1985514"/>
                <a:gd name="connsiteY8" fmla="*/ 1505514 h 1891765"/>
                <a:gd name="connsiteX9" fmla="*/ 333608 w 1985514"/>
                <a:gd name="connsiteY9" fmla="*/ 1839122 h 1891765"/>
                <a:gd name="connsiteX10" fmla="*/ 285763 w 1985514"/>
                <a:gd name="connsiteY10" fmla="*/ 1891765 h 1891765"/>
                <a:gd name="connsiteX11" fmla="*/ 260094 w 1985514"/>
                <a:gd name="connsiteY11" fmla="*/ 1863523 h 1891765"/>
                <a:gd name="connsiteX12" fmla="*/ 0 w 1985514"/>
                <a:gd name="connsiteY12" fmla="*/ 1139008 h 1891765"/>
                <a:gd name="connsiteX13" fmla="*/ 1139008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139008" y="0"/>
                  </a:moveTo>
                  <a:cubicBezTo>
                    <a:pt x="1453537" y="0"/>
                    <a:pt x="1738289" y="127488"/>
                    <a:pt x="1944408" y="333608"/>
                  </a:cubicBezTo>
                  <a:lnTo>
                    <a:pt x="1985514" y="378836"/>
                  </a:lnTo>
                  <a:lnTo>
                    <a:pt x="1953106" y="414493"/>
                  </a:lnTo>
                  <a:cubicBezTo>
                    <a:pt x="1790620" y="611381"/>
                    <a:pt x="1693012" y="863796"/>
                    <a:pt x="1693012" y="1139008"/>
                  </a:cubicBezTo>
                  <a:cubicBezTo>
                    <a:pt x="1693012" y="1374905"/>
                    <a:pt x="1764724" y="1594052"/>
                    <a:pt x="1887537" y="1775838"/>
                  </a:cubicBezTo>
                  <a:lnTo>
                    <a:pt x="1914603" y="1812033"/>
                  </a:lnTo>
                  <a:lnTo>
                    <a:pt x="1863523" y="1765608"/>
                  </a:lnTo>
                  <a:cubicBezTo>
                    <a:pt x="1666635" y="1603122"/>
                    <a:pt x="1414221" y="1505514"/>
                    <a:pt x="1139008" y="1505514"/>
                  </a:cubicBezTo>
                  <a:cubicBezTo>
                    <a:pt x="824480" y="1505514"/>
                    <a:pt x="539728" y="1633002"/>
                    <a:pt x="333608" y="1839122"/>
                  </a:cubicBezTo>
                  <a:lnTo>
                    <a:pt x="285763" y="1891765"/>
                  </a:lnTo>
                  <a:lnTo>
                    <a:pt x="260094" y="1863523"/>
                  </a:lnTo>
                  <a:cubicBezTo>
                    <a:pt x="97608" y="1666635"/>
                    <a:pt x="0" y="1414221"/>
                    <a:pt x="0" y="1139008"/>
                  </a:cubicBezTo>
                  <a:cubicBezTo>
                    <a:pt x="0" y="509951"/>
                    <a:pt x="509951" y="0"/>
                    <a:pt x="1139008" y="0"/>
                  </a:cubicBezTo>
                  <a:close/>
                </a:path>
              </a:pathLst>
            </a:custGeom>
            <a:solidFill>
              <a:srgbClr val="A37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6117584" y="1600201"/>
              <a:ext cx="1985514" cy="1891765"/>
            </a:xfrm>
            <a:custGeom>
              <a:avLst/>
              <a:gdLst>
                <a:gd name="connsiteX0" fmla="*/ 846506 w 1985514"/>
                <a:gd name="connsiteY0" fmla="*/ 0 h 1891765"/>
                <a:gd name="connsiteX1" fmla="*/ 1985514 w 1985514"/>
                <a:gd name="connsiteY1" fmla="*/ 1139008 h 1891765"/>
                <a:gd name="connsiteX2" fmla="*/ 1725420 w 1985514"/>
                <a:gd name="connsiteY2" fmla="*/ 1863523 h 1891765"/>
                <a:gd name="connsiteX3" fmla="*/ 1699752 w 1985514"/>
                <a:gd name="connsiteY3" fmla="*/ 1891765 h 1891765"/>
                <a:gd name="connsiteX4" fmla="*/ 1651906 w 1985514"/>
                <a:gd name="connsiteY4" fmla="*/ 1839122 h 1891765"/>
                <a:gd name="connsiteX5" fmla="*/ 846506 w 1985514"/>
                <a:gd name="connsiteY5" fmla="*/ 1505514 h 1891765"/>
                <a:gd name="connsiteX6" fmla="*/ 121991 w 1985514"/>
                <a:gd name="connsiteY6" fmla="*/ 1765608 h 1891765"/>
                <a:gd name="connsiteX7" fmla="*/ 70911 w 1985514"/>
                <a:gd name="connsiteY7" fmla="*/ 1812033 h 1891765"/>
                <a:gd name="connsiteX8" fmla="*/ 97977 w 1985514"/>
                <a:gd name="connsiteY8" fmla="*/ 1775838 h 1891765"/>
                <a:gd name="connsiteX9" fmla="*/ 292502 w 1985514"/>
                <a:gd name="connsiteY9" fmla="*/ 1139008 h 1891765"/>
                <a:gd name="connsiteX10" fmla="*/ 32408 w 1985514"/>
                <a:gd name="connsiteY10" fmla="*/ 414493 h 1891765"/>
                <a:gd name="connsiteX11" fmla="*/ 0 w 1985514"/>
                <a:gd name="connsiteY11" fmla="*/ 378836 h 1891765"/>
                <a:gd name="connsiteX12" fmla="*/ 41106 w 1985514"/>
                <a:gd name="connsiteY12" fmla="*/ 333608 h 1891765"/>
                <a:gd name="connsiteX13" fmla="*/ 846506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846506" y="0"/>
                  </a:moveTo>
                  <a:cubicBezTo>
                    <a:pt x="1475563" y="0"/>
                    <a:pt x="1985514" y="509951"/>
                    <a:pt x="1985514" y="1139008"/>
                  </a:cubicBezTo>
                  <a:cubicBezTo>
                    <a:pt x="1985514" y="1414221"/>
                    <a:pt x="1887906" y="1666635"/>
                    <a:pt x="1725420" y="1863523"/>
                  </a:cubicBezTo>
                  <a:lnTo>
                    <a:pt x="1699752" y="1891765"/>
                  </a:lnTo>
                  <a:lnTo>
                    <a:pt x="1651906" y="1839122"/>
                  </a:lnTo>
                  <a:cubicBezTo>
                    <a:pt x="1445787" y="1633002"/>
                    <a:pt x="1161035" y="1505514"/>
                    <a:pt x="846506" y="1505514"/>
                  </a:cubicBezTo>
                  <a:cubicBezTo>
                    <a:pt x="571294" y="1505514"/>
                    <a:pt x="318879" y="1603122"/>
                    <a:pt x="121991" y="1765608"/>
                  </a:cubicBezTo>
                  <a:lnTo>
                    <a:pt x="70911" y="1812033"/>
                  </a:lnTo>
                  <a:lnTo>
                    <a:pt x="97977" y="1775838"/>
                  </a:lnTo>
                  <a:cubicBezTo>
                    <a:pt x="220790" y="1594052"/>
                    <a:pt x="292502" y="1374905"/>
                    <a:pt x="292502" y="1139008"/>
                  </a:cubicBezTo>
                  <a:cubicBezTo>
                    <a:pt x="292502" y="863796"/>
                    <a:pt x="194894" y="611381"/>
                    <a:pt x="32408" y="414493"/>
                  </a:cubicBezTo>
                  <a:lnTo>
                    <a:pt x="0" y="378836"/>
                  </a:lnTo>
                  <a:lnTo>
                    <a:pt x="41106" y="333608"/>
                  </a:lnTo>
                  <a:cubicBezTo>
                    <a:pt x="247226" y="127488"/>
                    <a:pt x="531978" y="0"/>
                    <a:pt x="846506" y="0"/>
                  </a:cubicBezTo>
                  <a:close/>
                </a:path>
              </a:pathLst>
            </a:custGeom>
            <a:solidFill>
              <a:srgbClr val="DAC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132070" y="3491966"/>
              <a:ext cx="1985514" cy="1891765"/>
            </a:xfrm>
            <a:custGeom>
              <a:avLst/>
              <a:gdLst>
                <a:gd name="connsiteX0" fmla="*/ 285763 w 1985514"/>
                <a:gd name="connsiteY0" fmla="*/ 0 h 1891765"/>
                <a:gd name="connsiteX1" fmla="*/ 333608 w 1985514"/>
                <a:gd name="connsiteY1" fmla="*/ 52643 h 1891765"/>
                <a:gd name="connsiteX2" fmla="*/ 1139008 w 1985514"/>
                <a:gd name="connsiteY2" fmla="*/ 386251 h 1891765"/>
                <a:gd name="connsiteX3" fmla="*/ 1863523 w 1985514"/>
                <a:gd name="connsiteY3" fmla="*/ 126157 h 1891765"/>
                <a:gd name="connsiteX4" fmla="*/ 1914603 w 1985514"/>
                <a:gd name="connsiteY4" fmla="*/ 79732 h 1891765"/>
                <a:gd name="connsiteX5" fmla="*/ 1887537 w 1985514"/>
                <a:gd name="connsiteY5" fmla="*/ 115927 h 1891765"/>
                <a:gd name="connsiteX6" fmla="*/ 1693012 w 1985514"/>
                <a:gd name="connsiteY6" fmla="*/ 752757 h 1891765"/>
                <a:gd name="connsiteX7" fmla="*/ 1953106 w 1985514"/>
                <a:gd name="connsiteY7" fmla="*/ 1477272 h 1891765"/>
                <a:gd name="connsiteX8" fmla="*/ 1985514 w 1985514"/>
                <a:gd name="connsiteY8" fmla="*/ 1512930 h 1891765"/>
                <a:gd name="connsiteX9" fmla="*/ 1944408 w 1985514"/>
                <a:gd name="connsiteY9" fmla="*/ 1558157 h 1891765"/>
                <a:gd name="connsiteX10" fmla="*/ 1139008 w 1985514"/>
                <a:gd name="connsiteY10" fmla="*/ 1891765 h 1891765"/>
                <a:gd name="connsiteX11" fmla="*/ 0 w 1985514"/>
                <a:gd name="connsiteY11" fmla="*/ 752757 h 1891765"/>
                <a:gd name="connsiteX12" fmla="*/ 260094 w 1985514"/>
                <a:gd name="connsiteY12" fmla="*/ 28242 h 1891765"/>
                <a:gd name="connsiteX13" fmla="*/ 285763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285763" y="0"/>
                  </a:moveTo>
                  <a:lnTo>
                    <a:pt x="333608" y="52643"/>
                  </a:lnTo>
                  <a:cubicBezTo>
                    <a:pt x="539728" y="258763"/>
                    <a:pt x="824480" y="386251"/>
                    <a:pt x="1139008" y="386251"/>
                  </a:cubicBezTo>
                  <a:cubicBezTo>
                    <a:pt x="1414221" y="386251"/>
                    <a:pt x="1666635" y="288643"/>
                    <a:pt x="1863523" y="126157"/>
                  </a:cubicBezTo>
                  <a:lnTo>
                    <a:pt x="1914603" y="79732"/>
                  </a:lnTo>
                  <a:lnTo>
                    <a:pt x="1887537" y="115927"/>
                  </a:lnTo>
                  <a:cubicBezTo>
                    <a:pt x="1764724" y="297714"/>
                    <a:pt x="1693012" y="516861"/>
                    <a:pt x="1693012" y="752757"/>
                  </a:cubicBezTo>
                  <a:cubicBezTo>
                    <a:pt x="1693012" y="1027970"/>
                    <a:pt x="1790620" y="1280384"/>
                    <a:pt x="1953106" y="1477272"/>
                  </a:cubicBezTo>
                  <a:lnTo>
                    <a:pt x="1985514" y="1512930"/>
                  </a:lnTo>
                  <a:lnTo>
                    <a:pt x="1944408" y="1558157"/>
                  </a:lnTo>
                  <a:cubicBezTo>
                    <a:pt x="1738289" y="1764277"/>
                    <a:pt x="1453537" y="1891765"/>
                    <a:pt x="1139008" y="1891765"/>
                  </a:cubicBezTo>
                  <a:cubicBezTo>
                    <a:pt x="509951" y="1891765"/>
                    <a:pt x="0" y="1381814"/>
                    <a:pt x="0" y="752757"/>
                  </a:cubicBezTo>
                  <a:cubicBezTo>
                    <a:pt x="0" y="477545"/>
                    <a:pt x="97608" y="225130"/>
                    <a:pt x="260094" y="28242"/>
                  </a:cubicBezTo>
                  <a:lnTo>
                    <a:pt x="285763" y="0"/>
                  </a:lnTo>
                  <a:close/>
                </a:path>
              </a:pathLst>
            </a:custGeom>
            <a:solidFill>
              <a:srgbClr val="DAC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6117584" y="3491966"/>
              <a:ext cx="1985514" cy="1891765"/>
            </a:xfrm>
            <a:custGeom>
              <a:avLst/>
              <a:gdLst>
                <a:gd name="connsiteX0" fmla="*/ 1699752 w 1985514"/>
                <a:gd name="connsiteY0" fmla="*/ 0 h 1891765"/>
                <a:gd name="connsiteX1" fmla="*/ 1725420 w 1985514"/>
                <a:gd name="connsiteY1" fmla="*/ 28242 h 1891765"/>
                <a:gd name="connsiteX2" fmla="*/ 1985514 w 1985514"/>
                <a:gd name="connsiteY2" fmla="*/ 752757 h 1891765"/>
                <a:gd name="connsiteX3" fmla="*/ 846506 w 1985514"/>
                <a:gd name="connsiteY3" fmla="*/ 1891765 h 1891765"/>
                <a:gd name="connsiteX4" fmla="*/ 41106 w 1985514"/>
                <a:gd name="connsiteY4" fmla="*/ 1558157 h 1891765"/>
                <a:gd name="connsiteX5" fmla="*/ 0 w 1985514"/>
                <a:gd name="connsiteY5" fmla="*/ 1512930 h 1891765"/>
                <a:gd name="connsiteX6" fmla="*/ 32408 w 1985514"/>
                <a:gd name="connsiteY6" fmla="*/ 1477272 h 1891765"/>
                <a:gd name="connsiteX7" fmla="*/ 292502 w 1985514"/>
                <a:gd name="connsiteY7" fmla="*/ 752757 h 1891765"/>
                <a:gd name="connsiteX8" fmla="*/ 97977 w 1985514"/>
                <a:gd name="connsiteY8" fmla="*/ 115927 h 1891765"/>
                <a:gd name="connsiteX9" fmla="*/ 70911 w 1985514"/>
                <a:gd name="connsiteY9" fmla="*/ 79732 h 1891765"/>
                <a:gd name="connsiteX10" fmla="*/ 121991 w 1985514"/>
                <a:gd name="connsiteY10" fmla="*/ 126157 h 1891765"/>
                <a:gd name="connsiteX11" fmla="*/ 846506 w 1985514"/>
                <a:gd name="connsiteY11" fmla="*/ 386251 h 1891765"/>
                <a:gd name="connsiteX12" fmla="*/ 1651906 w 1985514"/>
                <a:gd name="connsiteY12" fmla="*/ 52643 h 1891765"/>
                <a:gd name="connsiteX13" fmla="*/ 1699752 w 1985514"/>
                <a:gd name="connsiteY13" fmla="*/ 0 h 18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85514" h="1891765">
                  <a:moveTo>
                    <a:pt x="1699752" y="0"/>
                  </a:moveTo>
                  <a:lnTo>
                    <a:pt x="1725420" y="28242"/>
                  </a:lnTo>
                  <a:cubicBezTo>
                    <a:pt x="1887906" y="225130"/>
                    <a:pt x="1985514" y="477545"/>
                    <a:pt x="1985514" y="752757"/>
                  </a:cubicBezTo>
                  <a:cubicBezTo>
                    <a:pt x="1985514" y="1381814"/>
                    <a:pt x="1475563" y="1891765"/>
                    <a:pt x="846506" y="1891765"/>
                  </a:cubicBezTo>
                  <a:cubicBezTo>
                    <a:pt x="531978" y="1891765"/>
                    <a:pt x="247226" y="1764277"/>
                    <a:pt x="41106" y="1558157"/>
                  </a:cubicBezTo>
                  <a:lnTo>
                    <a:pt x="0" y="1512930"/>
                  </a:lnTo>
                  <a:lnTo>
                    <a:pt x="32408" y="1477272"/>
                  </a:lnTo>
                  <a:cubicBezTo>
                    <a:pt x="194894" y="1280384"/>
                    <a:pt x="292502" y="1027970"/>
                    <a:pt x="292502" y="752757"/>
                  </a:cubicBezTo>
                  <a:cubicBezTo>
                    <a:pt x="292502" y="516861"/>
                    <a:pt x="220790" y="297714"/>
                    <a:pt x="97977" y="115927"/>
                  </a:cubicBezTo>
                  <a:lnTo>
                    <a:pt x="70911" y="79732"/>
                  </a:lnTo>
                  <a:lnTo>
                    <a:pt x="121991" y="126157"/>
                  </a:lnTo>
                  <a:cubicBezTo>
                    <a:pt x="318879" y="288643"/>
                    <a:pt x="571294" y="386251"/>
                    <a:pt x="846506" y="386251"/>
                  </a:cubicBezTo>
                  <a:cubicBezTo>
                    <a:pt x="1161035" y="386251"/>
                    <a:pt x="1445787" y="258763"/>
                    <a:pt x="1651906" y="52643"/>
                  </a:cubicBezTo>
                  <a:lnTo>
                    <a:pt x="1699752" y="0"/>
                  </a:lnTo>
                  <a:close/>
                </a:path>
              </a:pathLst>
            </a:custGeom>
            <a:solidFill>
              <a:srgbClr val="A37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14"/>
            <p:cNvGrpSpPr>
              <a:grpSpLocks noChangeAspect="1"/>
            </p:cNvGrpSpPr>
            <p:nvPr/>
          </p:nvGrpSpPr>
          <p:grpSpPr bwMode="auto">
            <a:xfrm>
              <a:off x="7006396" y="4289538"/>
              <a:ext cx="377220" cy="319974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37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Group 28"/>
            <p:cNvGrpSpPr>
              <a:grpSpLocks noChangeAspect="1"/>
            </p:cNvGrpSpPr>
            <p:nvPr/>
          </p:nvGrpSpPr>
          <p:grpSpPr bwMode="auto">
            <a:xfrm>
              <a:off x="4861380" y="2342736"/>
              <a:ext cx="407823" cy="356925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4975066" y="4264468"/>
              <a:ext cx="400016" cy="44337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995005" y="2278840"/>
              <a:ext cx="327734" cy="402365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665880" y="280694"/>
            <a:ext cx="488564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PPT PRESENTATION 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03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84300" y="1879600"/>
            <a:ext cx="9448800" cy="3111500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44700" y="3901981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1930399" y="4201668"/>
            <a:ext cx="8400417" cy="271780"/>
            <a:chOff x="1930399" y="5395468"/>
            <a:chExt cx="8400417" cy="271780"/>
          </a:xfrm>
        </p:grpSpPr>
        <p:sp>
          <p:nvSpPr>
            <p:cNvPr id="4" name="TextBox 3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2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4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5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6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7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8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9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10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3665880" y="3926840"/>
            <a:ext cx="3234792" cy="536438"/>
          </a:xfrm>
          <a:prstGeom prst="rect">
            <a:avLst/>
          </a:prstGeom>
          <a:solidFill>
            <a:srgbClr val="A374D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88114" y="2251152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C8280"/>
                </a:solidFill>
              </a:rPr>
              <a:t>CONTENTS A</a:t>
            </a:r>
            <a:endParaRPr lang="en-US" altLang="ko-KR" sz="1400" b="1" dirty="0">
              <a:solidFill>
                <a:srgbClr val="8C828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56" name="타원 55"/>
          <p:cNvSpPr/>
          <p:nvPr/>
        </p:nvSpPr>
        <p:spPr>
          <a:xfrm>
            <a:off x="4521578" y="2415028"/>
            <a:ext cx="1083168" cy="1083168"/>
          </a:xfrm>
          <a:prstGeom prst="ellipse">
            <a:avLst/>
          </a:prstGeom>
          <a:solidFill>
            <a:srgbClr val="DACAF8"/>
          </a:solidFill>
          <a:ln>
            <a:solidFill>
              <a:srgbClr val="A374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87" y="2588237"/>
            <a:ext cx="736749" cy="736749"/>
          </a:xfrm>
          <a:prstGeom prst="rect">
            <a:avLst/>
          </a:prstGeom>
        </p:spPr>
      </p:pic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1409701" y="5457013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3" name="직선 연결선 62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665880" y="280694"/>
            <a:ext cx="488564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PPT PRESENTATION 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384300" y="1584412"/>
            <a:ext cx="94488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65880" y="280694"/>
            <a:ext cx="488564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PPT PRESENTATION 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graphicFrame>
        <p:nvGraphicFramePr>
          <p:cNvPr id="25" name="차트 24"/>
          <p:cNvGraphicFramePr/>
          <p:nvPr/>
        </p:nvGraphicFramePr>
        <p:xfrm>
          <a:off x="2191565" y="1887159"/>
          <a:ext cx="7879113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247642" y="2252321"/>
            <a:ext cx="306779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75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컨텐츠에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 대한 내용을 적어요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063999" y="3859735"/>
            <a:ext cx="85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6" idx="1"/>
          </p:cNvCxnSpPr>
          <p:nvPr/>
        </p:nvCxnSpPr>
        <p:spPr>
          <a:xfrm rot="5400000" flipH="1" flipV="1">
            <a:off x="1692154" y="3289734"/>
            <a:ext cx="927333" cy="18364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형 설명선 28"/>
          <p:cNvSpPr/>
          <p:nvPr/>
        </p:nvSpPr>
        <p:spPr>
          <a:xfrm>
            <a:off x="9080183" y="2124192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271745" y="207339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21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47700" y="1584412"/>
            <a:ext cx="10998200" cy="47655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496000" y="770301"/>
            <a:ext cx="7200000" cy="0"/>
          </a:xfrm>
          <a:prstGeom prst="line">
            <a:avLst/>
          </a:prstGeom>
          <a:ln>
            <a:solidFill>
              <a:srgbClr val="A37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665880" y="280694"/>
            <a:ext cx="4885640" cy="969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A374D0"/>
                </a:solidFill>
              </a:rPr>
              <a:t>PPT PRESENTATION </a:t>
            </a:r>
            <a:endParaRPr lang="en-US" altLang="ko-KR" sz="1200" kern="0" dirty="0">
              <a:solidFill>
                <a:srgbClr val="A374D0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608126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349249" y="664679"/>
            <a:ext cx="201526" cy="201526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707816" y="346062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flipV="1">
            <a:off x="3707817" y="3454665"/>
            <a:ext cx="2880408" cy="45719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18916" y="2379072"/>
            <a:ext cx="424238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7715175" y="3503919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3707816" y="5422776"/>
            <a:ext cx="720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707816" y="5422776"/>
            <a:ext cx="2160000" cy="45719"/>
          </a:xfrm>
          <a:prstGeom prst="rect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18916" y="4341222"/>
            <a:ext cx="4242384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5555176" y="5468495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30323" y="2557842"/>
            <a:ext cx="983735" cy="983735"/>
          </a:xfrm>
          <a:prstGeom prst="ellipse">
            <a:avLst/>
          </a:prstGeom>
          <a:solidFill>
            <a:srgbClr val="DACA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3301" y="4491893"/>
            <a:ext cx="983735" cy="983735"/>
          </a:xfrm>
          <a:prstGeom prst="ellipse">
            <a:avLst/>
          </a:prstGeom>
          <a:solidFill>
            <a:srgbClr val="DACA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6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575276" y="1892806"/>
            <a:ext cx="2854910" cy="2854910"/>
          </a:xfrm>
          <a:prstGeom prst="ellipse">
            <a:avLst/>
          </a:prstGeom>
          <a:solidFill>
            <a:srgbClr val="A37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208</a:t>
            </a:r>
          </a:p>
        </p:txBody>
      </p:sp>
    </p:spTree>
    <p:extLst>
      <p:ext uri="{BB962C8B-B14F-4D97-AF65-F5344CB8AC3E}">
        <p14:creationId xmlns:p14="http://schemas.microsoft.com/office/powerpoint/2010/main" val="26073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0235750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와이드스크린</PresentationFormat>
  <Paragraphs>86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KDP-30</cp:lastModifiedBy>
  <cp:revision>2</cp:revision>
  <dcterms:created xsi:type="dcterms:W3CDTF">2020-03-24T04:35:17Z</dcterms:created>
  <dcterms:modified xsi:type="dcterms:W3CDTF">2024-09-05T23:37:59Z</dcterms:modified>
</cp:coreProperties>
</file>