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4257-8AC3-49B6-8CEC-C7676BD2388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65AC-96D4-48EF-8E62-90F4CA2C9F6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4257-8AC3-49B6-8CEC-C7676BD2388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65AC-96D4-48EF-8E62-90F4CA2C9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7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4257-8AC3-49B6-8CEC-C7676BD2388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65AC-96D4-48EF-8E62-90F4CA2C9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22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4257-8AC3-49B6-8CEC-C7676BD2388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65AC-96D4-48EF-8E62-90F4CA2C9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75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4257-8AC3-49B6-8CEC-C7676BD2388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65AC-96D4-48EF-8E62-90F4CA2C9F6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9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4257-8AC3-49B6-8CEC-C7676BD2388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65AC-96D4-48EF-8E62-90F4CA2C9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98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4257-8AC3-49B6-8CEC-C7676BD2388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65AC-96D4-48EF-8E62-90F4CA2C9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0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4257-8AC3-49B6-8CEC-C7676BD2388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65AC-96D4-48EF-8E62-90F4CA2C9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3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4257-8AC3-49B6-8CEC-C7676BD2388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65AC-96D4-48EF-8E62-90F4CA2C9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43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D04257-8AC3-49B6-8CEC-C7676BD2388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D765AC-96D4-48EF-8E62-90F4CA2C9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44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4257-8AC3-49B6-8CEC-C7676BD2388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65AC-96D4-48EF-8E62-90F4CA2C9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91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D04257-8AC3-49B6-8CEC-C7676BD2388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D765AC-96D4-48EF-8E62-90F4CA2C9F6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6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002F69C-BF96-4296-9234-FD977DA21EA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  <a:effectLst>
                  <a:outerShdw blurRad="50800" dist="50800" dir="5400000" sx="101000" sy="101000" algn="ctr" rotWithShape="0">
                    <a:srgbClr val="000000">
                      <a:alpha val="86000"/>
                    </a:srgbClr>
                  </a:outerShdw>
                </a:effectLst>
              </a:rPr>
              <a:t>IDOL DICTIONARY</a:t>
            </a:r>
            <a:endParaRPr lang="ko-KR" altLang="en-US" dirty="0">
              <a:solidFill>
                <a:schemeClr val="tx2"/>
              </a:solidFill>
              <a:effectLst>
                <a:outerShdw blurRad="50800" dist="50800" dir="5400000" sx="101000" sy="101000" algn="ctr" rotWithShape="0">
                  <a:srgbClr val="000000">
                    <a:alpha val="86000"/>
                  </a:srgbClr>
                </a:outerShdw>
              </a:effectLst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8D4382D-2D1E-4F5A-BDD8-D4904621D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3581">
            <a:off x="8196501" y="855701"/>
            <a:ext cx="2709610" cy="496563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89AC25-B2E0-4C65-BD8B-24F7D23960D7}"/>
              </a:ext>
            </a:extLst>
          </p:cNvPr>
          <p:cNvSpPr txBox="1"/>
          <p:nvPr/>
        </p:nvSpPr>
        <p:spPr>
          <a:xfrm>
            <a:off x="1173254" y="2090204"/>
            <a:ext cx="6910241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ko-KR" altLang="en-US" sz="2100" dirty="0"/>
              <a:t>전세계를 뒤흔든 </a:t>
            </a:r>
            <a:r>
              <a:rPr lang="en-US" altLang="ko-KR" sz="2100" dirty="0"/>
              <a:t>K-pop</a:t>
            </a:r>
            <a:r>
              <a:rPr lang="ko-KR" altLang="en-US" sz="2100" dirty="0"/>
              <a:t>의 주역인 아이돌 그룹을 총정리</a:t>
            </a:r>
            <a:endParaRPr lang="en-US" altLang="ko-KR" sz="2100" dirty="0"/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그룹별 기본정보</a:t>
            </a:r>
            <a:endParaRPr lang="en-US" altLang="ko-KR" dirty="0"/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세대별 그룹정보</a:t>
            </a:r>
            <a:endParaRPr lang="en-US" altLang="ko-KR" dirty="0"/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아이돌 멤버 검색</a:t>
            </a:r>
            <a:endParaRPr lang="en-US" altLang="ko-KR" dirty="0"/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탈퇴한 멤버 삭제</a:t>
            </a:r>
            <a:endParaRPr lang="en-US" altLang="ko-KR" dirty="0"/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신규등록 관리자에게 요청</a:t>
            </a:r>
          </a:p>
        </p:txBody>
      </p:sp>
    </p:spTree>
    <p:extLst>
      <p:ext uri="{BB962C8B-B14F-4D97-AF65-F5344CB8AC3E}">
        <p14:creationId xmlns:p14="http://schemas.microsoft.com/office/powerpoint/2010/main" val="245084536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448</TotalTime>
  <Words>23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Wingdings</vt:lpstr>
      <vt:lpstr>추억</vt:lpstr>
      <vt:lpstr>IDOL DICTIONARY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KDP-30</dc:creator>
  <cp:lastModifiedBy>KDP-30</cp:lastModifiedBy>
  <cp:revision>7</cp:revision>
  <dcterms:created xsi:type="dcterms:W3CDTF">2024-07-09T07:53:49Z</dcterms:created>
  <dcterms:modified xsi:type="dcterms:W3CDTF">2024-07-10T07:21:32Z</dcterms:modified>
</cp:coreProperties>
</file>