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embeddedFontLst>
    <p:embeddedFont>
      <p:font typeface="Malgun Gothic" panose="020B0503020000020004" pitchFamily="50" charset="-127"/>
      <p:regular r:id="rId6"/>
      <p:bold r:id="rId7"/>
    </p:embeddedFont>
    <p:embeddedFont>
      <p:font typeface="Gill Sans" panose="020B0600000101010101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V4dFO+7WLEF+0jWI5k+TYn+HW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chemeClr val="accen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600200" y="2247394"/>
            <a:ext cx="8991600" cy="16458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algun Gothic"/>
              <a:buNone/>
            </a:pPr>
            <a:r>
              <a:rPr lang="ko-KR" sz="4800" b="1">
                <a:latin typeface="Malgun Gothic"/>
                <a:ea typeface="Malgun Gothic"/>
                <a:cs typeface="Malgun Gothic"/>
                <a:sym typeface="Malgun Gothic"/>
              </a:rPr>
              <a:t>개인별분석</a:t>
            </a:r>
            <a:endParaRPr sz="4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anece00@naver.com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83579" y="631779"/>
            <a:ext cx="10719787" cy="935429"/>
          </a:xfrm>
          <a:prstGeom prst="rect">
            <a:avLst/>
          </a:prstGeom>
          <a:solidFill>
            <a:srgbClr val="8D989D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Malgun Gothic"/>
              <a:buNone/>
            </a:pPr>
            <a:r>
              <a:rPr lang="ko-KR" sz="3600" b="1">
                <a:latin typeface="Malgun Gothic"/>
                <a:ea typeface="Malgun Gothic"/>
                <a:cs typeface="Malgun Gothic"/>
                <a:sym typeface="Malgun Gothic"/>
              </a:rPr>
              <a:t>자 신 분 석</a:t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749575" y="1884694"/>
            <a:ext cx="10706368" cy="4042851"/>
            <a:chOff x="13521" y="0"/>
            <a:chExt cx="10706368" cy="4042851"/>
          </a:xfrm>
        </p:grpSpPr>
        <p:sp>
          <p:nvSpPr>
            <p:cNvPr id="106" name="Google Shape;106;p2"/>
            <p:cNvSpPr/>
            <p:nvPr/>
          </p:nvSpPr>
          <p:spPr>
            <a:xfrm>
              <a:off x="5815303" y="2745843"/>
              <a:ext cx="4904586" cy="129700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2700" cap="flat" cmpd="sng">
              <a:solidFill>
                <a:srgbClr val="9BB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88000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dirty="0" err="1"/>
                <a:t>아픈것도</a:t>
              </a:r>
              <a:r>
                <a:rPr lang="ko-KR" sz="1600" dirty="0"/>
                <a:t> 모르고 </a:t>
              </a:r>
              <a:r>
                <a:rPr lang="ko-KR" sz="1600" dirty="0" err="1"/>
                <a:t>달리다보면</a:t>
              </a:r>
              <a:endParaRPr sz="16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dirty="0"/>
                <a:t>꼭 한번씩 </a:t>
              </a:r>
              <a:r>
                <a:rPr lang="ko-KR" altLang="en-US" sz="1600" dirty="0" err="1"/>
                <a:t>크게아픔</a:t>
              </a:r>
              <a:r>
                <a:rPr lang="ko-KR" altLang="en-US" sz="1600" dirty="0"/>
                <a:t> </a:t>
              </a:r>
              <a:endParaRPr sz="1600"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521" y="2745843"/>
              <a:ext cx="4685400" cy="12969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2700" cap="flat" cmpd="sng">
              <a:solidFill>
                <a:srgbClr val="C765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/>
                <a:t>급한 </a:t>
              </a:r>
              <a:r>
                <a:rPr lang="ko-KR" altLang="en-US" sz="1600" dirty="0" err="1"/>
                <a:t>성격덕분에</a:t>
              </a:r>
              <a:r>
                <a:rPr lang="ko-KR" altLang="en-US" sz="1600" dirty="0"/>
                <a:t> 모든 일을 </a:t>
              </a:r>
              <a:endParaRPr lang="en-US" altLang="ko-KR" sz="16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/>
                <a:t>빨리 해결해야함</a:t>
              </a:r>
              <a:r>
                <a:rPr lang="en-US" altLang="ko-KR" sz="1600" dirty="0"/>
                <a:t>!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15897" y="0"/>
              <a:ext cx="4877355" cy="129700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2700" cap="flat" cmpd="sng">
              <a:solidFill>
                <a:srgbClr val="7AB8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88000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600" dirty="0"/>
                <a:t>성격이 급하고 덜렁거림</a:t>
              </a:r>
              <a:endParaRPr lang="en-US" altLang="ko-KR" sz="16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5343" y="56640"/>
              <a:ext cx="4846961" cy="129700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600" dirty="0"/>
                <a:t>항상 </a:t>
              </a:r>
              <a:r>
                <a:rPr lang="ko-KR" sz="1600" dirty="0"/>
                <a:t>일이 우선. </a:t>
              </a:r>
              <a:r>
                <a:rPr lang="ko-KR" sz="1600" dirty="0" err="1"/>
                <a:t>워커홀릭</a:t>
              </a:r>
              <a:r>
                <a:rPr lang="en-US" altLang="ko-KR" sz="1600" dirty="0"/>
                <a:t>,</a:t>
              </a:r>
              <a:r>
                <a:rPr lang="ko-KR" sz="1600" dirty="0"/>
                <a:t>지각하지 않은 성실성</a:t>
              </a:r>
              <a:endParaRPr lang="en-US" altLang="ko-KR" sz="1600" dirty="0"/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600" dirty="0"/>
                <a:t>세상일에 관심이 많은 </a:t>
              </a:r>
              <a:r>
                <a:rPr lang="ko-KR" altLang="en-US" sz="1600" dirty="0" err="1"/>
                <a:t>잡지식</a:t>
              </a:r>
              <a:r>
                <a:rPr lang="ko-KR" altLang="en-US" sz="1600" dirty="0"/>
                <a:t> 왕</a:t>
              </a:r>
              <a:endParaRPr sz="16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64399" y="231029"/>
              <a:ext cx="1755013" cy="17550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4078430" y="745060"/>
              <a:ext cx="1240982" cy="1240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220450" rIns="220450" bIns="220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lang="ko-KR" sz="31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강점</a:t>
              </a:r>
              <a:endParaRPr sz="3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trength</a:t>
              </a:r>
              <a:endParaRPr sz="3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5400476" y="231029"/>
              <a:ext cx="1755013" cy="17550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7AB88A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5400475" y="745060"/>
              <a:ext cx="1411510" cy="1240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220450" rIns="220450" bIns="220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lang="ko-KR" sz="31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약점</a:t>
              </a:r>
              <a:endParaRPr sz="3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eakness</a:t>
              </a:r>
              <a:endParaRPr sz="3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5400476" y="2067106"/>
              <a:ext cx="1755013" cy="17550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9BBF5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5400475" y="2067106"/>
              <a:ext cx="1755013" cy="1240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220450" rIns="220450" bIns="220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lang="ko-KR" sz="31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위협</a:t>
              </a:r>
              <a:endParaRPr sz="3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hreat</a:t>
              </a:r>
              <a:endParaRPr sz="3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 rot="-5400000">
              <a:off x="3564399" y="2067106"/>
              <a:ext cx="1755013" cy="17550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C76531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3907903" y="2067106"/>
              <a:ext cx="1411509" cy="1240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220450" rIns="220450" bIns="220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lang="ko-KR" sz="31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기회</a:t>
              </a:r>
              <a:endParaRPr sz="3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pportunity</a:t>
              </a:r>
              <a:endParaRPr sz="3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056972" y="1661791"/>
              <a:ext cx="605945" cy="52690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DDE3E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rot="10800000">
              <a:off x="5056972" y="1864449"/>
              <a:ext cx="605945" cy="52690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DDE3E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와이드스크린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Malgun Gothic</vt:lpstr>
      <vt:lpstr>Gill Sans</vt:lpstr>
      <vt:lpstr>Parcel</vt:lpstr>
      <vt:lpstr>Parcel</vt:lpstr>
      <vt:lpstr>개인별분석</vt:lpstr>
      <vt:lpstr>자 신 분 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개인별분석</dc:title>
  <dc:creator>han-ki kwon</dc:creator>
  <cp:lastModifiedBy>KDP-30</cp:lastModifiedBy>
  <cp:revision>3</cp:revision>
  <dcterms:created xsi:type="dcterms:W3CDTF">2023-04-19T06:37:47Z</dcterms:created>
  <dcterms:modified xsi:type="dcterms:W3CDTF">2024-06-27T23:44:26Z</dcterms:modified>
</cp:coreProperties>
</file>