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 <Relationship Id="rId11" Type="http://schemas.openxmlformats.org/officeDocument/2006/relationships/slide" Target="slides/slide9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introduction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s5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arket6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works7.pn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treams8.png"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ompetitor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"Pitchitup"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2381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What is the Problem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asdkh</a:t>
            </a:r>
            <a:br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47625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Our Solution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47625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200" u="none">
                <a:solidFill>
                  <a:srgbClr val="00000"/>
                </a:solidFill>
                <a:latin typeface="Calibri"/>
              </a:rPr>
              <a:t>""</a:t>
            </a:r>
            <a:br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asdkj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asd,kj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The Market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762000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Channels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7620000" y="28575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FFFFFF"/>
                </a:solidFill>
                <a:latin typeface="Calibri"/>
              </a:rPr>
              <a:t>- kasjd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4800" u="none">
                <a:solidFill>
                  <a:srgbClr val="FFFFFF"/>
                </a:solidFill>
                <a:latin typeface="Calibri"/>
              </a:rPr>
              <a:t>- askd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1432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How to make money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857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Revenue Streams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7620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kas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Competitors Analysist: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571500" y="762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2017-03-03T12:17:31+01:00</dcterms:created>
  <dcterms:modified xsi:type="dcterms:W3CDTF">2017-03-03T12:17:31+01:00</dcterms:modified>
  <dc:title>Untitled Presentation</dc:title>
  <dc:description/>
  <dc:subject/>
  <cp:keywords/>
  <cp:category/>
</cp:coreProperties>
</file>