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akjh - akjshdkashakjhdkahsd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askjdhkalsd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"Akjh"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Akjh - akjshdkashakjhdkahsd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ajsdhkk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askdjh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kashd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aksdhk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2017-03-03T14:30:37+01:00</dcterms:created>
  <dcterms:modified xsi:type="dcterms:W3CDTF">2017-03-03T14:30:37+01:00</dcterms:modified>
  <dc:title>Untitled Presentation</dc:title>
  <dc:description/>
  <dc:subject/>
  <cp:keywords/>
  <cp:category/>
</cp:coreProperties>
</file>