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BOOOM - paniiiittt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LABLAB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"BOOOM"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BOOOM - paniiiittt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khjadsjhk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akjdhk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hkjashdkj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asdask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hkajhdk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hkasdhhk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2017-02-26T23:26:32+01:00</dcterms:created>
  <dcterms:modified xsi:type="dcterms:W3CDTF">2017-02-26T23:26:32+01:00</dcterms:modified>
  <dc:title>Untitled Presentation</dc:title>
  <dc:description/>
  <dc:subject/>
  <cp:keywords/>
  <cp:category/>
</cp:coreProperties>
</file>