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HAHAHA - KJABCQdiw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kjhajbc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"HAHAHA"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HAHAHA - KJABCQdiw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jfginlkhg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rhenj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hjg eikj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h dnwkjhs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ksehf sj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ndkghen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2017-02-27T09:41:33+01:00</dcterms:created>
  <dcterms:modified xsi:type="dcterms:W3CDTF">2017-02-27T09:41:33+01:00</dcterms:modified>
  <dc:title>Untitled Presentation</dc:title>
  <dc:description/>
  <dc:subject/>
  <cp:keywords/>
  <cp:category/>
</cp:coreProperties>
</file>