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"Pitchitup"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kasjhdkahas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kashdkas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"Kasjhdkahas"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Kasjhdkahas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asdkh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askdjh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asdk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- asdlasj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asdjh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571500" y="762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2017-03-03T15:17:38+01:00</dcterms:created>
  <dcterms:modified xsi:type="dcterms:W3CDTF">2017-03-03T15:17:38+01:00</dcterms:modified>
  <dc:title>Untitled Presentation</dc:title>
  <dc:description/>
  <dc:subject/>
  <cp:keywords/>
  <cp:category/>
</cp:coreProperties>
</file>