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6858000" cy="9144000"/>
</p:presentation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 <Relationship Id="rId11" Type="http://schemas.openxmlformats.org/officeDocument/2006/relationships/slide" Target="slides/slide9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introduction1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ackground2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problem3.pn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olution4.pn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benefits5.pn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market6.pn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works7.png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streams8.png"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competitor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333750" y="40957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7200" u="none">
                <a:solidFill>
                  <a:srgbClr val="00000"/>
                </a:solidFill>
                <a:latin typeface="Calibri"/>
              </a:rPr>
              <a:t>"ITghurls"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1524000" y="2381250"/>
            <a:ext cx="5715000" cy="2857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ctr" fontAlgn="base" indent="0" lvl="0"/>
            <a:r>
              <a:rPr b="true" i="false" strike="noStrike" sz="6000" u="none">
                <a:solidFill>
                  <a:srgbClr val="00000"/>
                </a:solidFill>
                <a:latin typeface="Calibri"/>
              </a:rPr>
              <a:t>Introduction to</a:t>
            </a:r>
            <a:br/>
            <a:r>
              <a:rPr b="true" i="false" strike="noStrike" sz="3800" u="none">
                <a:solidFill>
                  <a:srgbClr val="00000"/>
                </a:solidFill>
                <a:latin typeface="Calibri"/>
              </a:rPr>
              <a:t>money - bacbascijkbcijn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0" y="2381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What is the Problem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i need money.. loads of them.</a:t>
            </a:r>
            <a:br/>
            <a:r>
              <a:rPr b="false" i="false" strike="noStrike" sz="2500" u="none">
                <a:solidFill>
                  <a:srgbClr val="00000"/>
                </a:solidFill>
                <a:latin typeface="Calibri"/>
              </a:rPr>
              <a:t>-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47625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Our Solution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47625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200" u="none">
                <a:solidFill>
                  <a:srgbClr val="00000"/>
                </a:solidFill>
                <a:latin typeface="Calibri"/>
              </a:rPr>
              <a:t>"Money"</a:t>
            </a:r>
            <a:br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Money - bacbascijkbcijn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Benefits :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8575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test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6667500" y="33337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4800" u="none">
                <a:solidFill>
                  <a:srgbClr val="00000"/>
                </a:solidFill>
                <a:latin typeface="Calibri"/>
              </a:rPr>
              <a:t>Features :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6667500" y="428625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3600" u="none">
                <a:solidFill>
                  <a:srgbClr val="00000"/>
                </a:solidFill>
                <a:latin typeface="Calibri"/>
              </a:rPr>
              <a:t>- test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The Market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7620000" y="1905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FFFFFF"/>
                </a:solidFill>
                <a:latin typeface="Calibri"/>
              </a:rPr>
              <a:t>Channels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7620000" y="28575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500" u="none">
                <a:solidFill>
                  <a:srgbClr val="FFFFFF"/>
                </a:solidFill>
                <a:latin typeface="Calibri"/>
              </a:rPr>
              <a:t>- test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4762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4800" u="none">
                <a:solidFill>
                  <a:srgbClr val="FFFFFF"/>
                </a:solidFill>
                <a:latin typeface="Calibri"/>
              </a:rPr>
              <a:t>- test`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3143250" y="476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3600" u="none">
                <a:solidFill>
                  <a:srgbClr val="FFFFFF"/>
                </a:solidFill>
                <a:latin typeface="Calibri"/>
              </a:rPr>
              <a:t>How to make money ?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28575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Revenue Streams :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762000" y="3810000"/>
            <a:ext cx="8858250" cy="57150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r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test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Background" descr="Backgrou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2201525" cy="68580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285750" y="9525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true" i="false" strike="noStrike" sz="3600" u="none">
                <a:solidFill>
                  <a:srgbClr val="0000"/>
                </a:solidFill>
                <a:latin typeface="Calibri"/>
              </a:rPr>
              <a:t>Competitors Analysist: 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571500" y="762000"/>
            <a:ext cx="8858250" cy="952500"/>
          </a:xfrm>
          <a:prstGeom prst="rect"/>
          <a:noFill/>
        </p:spPr>
        <p:txBody>
          <a:bodyPr wrap="square" rtlCol="0">
            <a:spAutoFit/>
          </a:bodyPr>
          <a:lstStyle/>
          <a:p>
            <a:pPr algn="l" fontAlgn="base" indent="0" lvl="0"/>
            <a:r>
              <a:rPr b="false" i="false" strike="noStrike" sz="2800" u="none">
                <a:solidFill>
                  <a:srgbClr val="0000"/>
                </a:solidFill>
                <a:latin typeface="Calibri"/>
              </a:rPr>
              <a:t>- test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2017-02-27T00:49:41+01:00</dcterms:created>
  <dcterms:modified xsi:type="dcterms:W3CDTF">2017-02-27T00:49:41+01:00</dcterms:modified>
  <dc:title>Untitled Presentation</dc:title>
  <dc:description/>
  <dc:subject/>
  <cp:keywords/>
  <cp:category/>
</cp:coreProperties>
</file>