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platform as-a-service for startup pitch deck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Failed to do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platform as-a-service for startup pitch deck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simple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download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pitchitup.com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generate pitch deck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premium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slidebean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2017-02-27T08:59:01+01:00</dcterms:created>
  <dcterms:modified xsi:type="dcterms:W3CDTF">2017-02-27T08:59:01+01:00</dcterms:modified>
  <dc:title>Untitled Presentation</dc:title>
  <dc:description/>
  <dc:subject/>
  <cp:keywords/>
  <cp:category/>
</cp:coreProperties>
</file>