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sacdsfdgfg - ascdsgdfhfg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ddfjshfsdhajdhjsk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"Sacdsfdgfg"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Sacdsfdgfg - ascdsgdfhfg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gnghmhj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dfghnghm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gfhgj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sddfhygnd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mnffjd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fhgjhu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2017-02-27T12:04:23+01:00</dcterms:created>
  <dcterms:modified xsi:type="dcterms:W3CDTF">2017-02-27T12:04:23+01:00</dcterms:modified>
  <dc:title>Untitled Presentation</dc:title>
  <dc:description/>
  <dc:subject/>
  <cp:keywords/>
  <cp:category/>
</cp:coreProperties>
</file>