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d1e0b393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d1e0b393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d1e0b393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d1e0b393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d1e0b393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d1e0b393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d1e0b393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d1e0b393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d1e0b393b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d1e0b393b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d1e0b393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d1e0b393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d1e0b393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d1e0b393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d1e0b393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d1e0b393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d1e0b393b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d1e0b393b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towardsdatascience.com/feature-selection-using-random-forest-26d7b747597f#:~:text=Random%20forests%20are%20one%20the,low%20overfitting%2C%20and%20easy%20interpretability.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Week 1 Challenge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Yuri, Angel, Lucy, Sanjana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ROC curve + Confusion matrix</a:t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124152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9052" y="1017725"/>
            <a:ext cx="417919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Table of Contents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Goals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Running Age and Sex as Explanation Sheet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Correlation</a:t>
            </a:r>
            <a:r>
              <a:rPr lang="ko"/>
              <a:t> (</a:t>
            </a:r>
            <a:r>
              <a:rPr lang="ko"/>
              <a:t>Heat</a:t>
            </a:r>
            <a:r>
              <a:rPr lang="ko"/>
              <a:t>) </a:t>
            </a:r>
            <a:r>
              <a:rPr lang="ko"/>
              <a:t>Map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Random Forest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Final ROC curve + confusion matrix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Goals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Find the </a:t>
            </a:r>
            <a:r>
              <a:rPr b="1" lang="ko"/>
              <a:t>least</a:t>
            </a:r>
            <a:r>
              <a:rPr lang="ko"/>
              <a:t> amount of features to obtain the most accuracy on classifying hypothyroidism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Find the </a:t>
            </a:r>
            <a:r>
              <a:rPr b="1" lang="ko"/>
              <a:t>best </a:t>
            </a:r>
            <a:r>
              <a:rPr lang="ko"/>
              <a:t>model for this dataset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Age &amp; Sex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0801" y="0"/>
            <a:ext cx="3343201" cy="314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168048"/>
            <a:ext cx="9144000" cy="197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107950" y="46275"/>
            <a:ext cx="38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Heatmap</a:t>
            </a:r>
            <a:r>
              <a:rPr lang="ko"/>
              <a:t> of Correlation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0" l="2280" r="-2280" t="0"/>
          <a:stretch/>
        </p:blipFill>
        <p:spPr>
          <a:xfrm>
            <a:off x="4101050" y="0"/>
            <a:ext cx="4860149" cy="50517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/>
          <p:nvPr/>
        </p:nvSpPr>
        <p:spPr>
          <a:xfrm>
            <a:off x="4845000" y="3989150"/>
            <a:ext cx="523200" cy="504300"/>
          </a:xfrm>
          <a:prstGeom prst="ellipse">
            <a:avLst/>
          </a:prstGeom>
          <a:noFill/>
          <a:ln cap="flat" cmpd="sng" w="1143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236275" y="388475"/>
            <a:ext cx="38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Heatmap of Correlation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9991" l="10110" r="56740" t="79072"/>
          <a:stretch/>
        </p:blipFill>
        <p:spPr>
          <a:xfrm>
            <a:off x="395575" y="1886350"/>
            <a:ext cx="7774299" cy="266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Feature Selection with Random Forest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430900" cy="33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100" u="sng">
                <a:solidFill>
                  <a:schemeClr val="hlink"/>
                </a:solidFill>
                <a:hlinkClick r:id="rId3"/>
              </a:rPr>
              <a:t>Feature Selection Using Random forest | by Akash Dubey | Towards Data Science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3787" y="1017725"/>
            <a:ext cx="4986724" cy="283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Feature Selection with Random Forest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8" cy="2717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Feature Selection with Random Forest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255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