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A6A73-5B54-45C7-B158-98CD4D026620}" v="2" dt="2024-04-13T22:30:24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lo Josu? Almengor Calito" userId="0f7138d6-7059-46e9-8f69-d2c87ddcde6a" providerId="ADAL" clId="{424A6A73-5B54-45C7-B158-98CD4D026620}"/>
    <pc:docChg chg="custSel addSld delSld modSld">
      <pc:chgData name="Angello Josu? Almengor Calito" userId="0f7138d6-7059-46e9-8f69-d2c87ddcde6a" providerId="ADAL" clId="{424A6A73-5B54-45C7-B158-98CD4D026620}" dt="2024-04-13T22:55:43.455" v="27" actId="47"/>
      <pc:docMkLst>
        <pc:docMk/>
      </pc:docMkLst>
      <pc:sldChg chg="addSp delSp mod">
        <pc:chgData name="Angello Josu? Almengor Calito" userId="0f7138d6-7059-46e9-8f69-d2c87ddcde6a" providerId="ADAL" clId="{424A6A73-5B54-45C7-B158-98CD4D026620}" dt="2024-04-13T22:30:20.609" v="7" actId="21"/>
        <pc:sldMkLst>
          <pc:docMk/>
          <pc:sldMk cId="2910019791" sldId="256"/>
        </pc:sldMkLst>
        <pc:picChg chg="add del">
          <ac:chgData name="Angello Josu? Almengor Calito" userId="0f7138d6-7059-46e9-8f69-d2c87ddcde6a" providerId="ADAL" clId="{424A6A73-5B54-45C7-B158-98CD4D026620}" dt="2024-04-13T22:30:20.609" v="7" actId="21"/>
          <ac:picMkLst>
            <pc:docMk/>
            <pc:sldMk cId="2910019791" sldId="256"/>
            <ac:picMk id="20" creationId="{D8A0EF78-177E-17A1-826E-92D7A70283E1}"/>
          </ac:picMkLst>
        </pc:picChg>
      </pc:sldChg>
      <pc:sldChg chg="del">
        <pc:chgData name="Angello Josu? Almengor Calito" userId="0f7138d6-7059-46e9-8f69-d2c87ddcde6a" providerId="ADAL" clId="{424A6A73-5B54-45C7-B158-98CD4D026620}" dt="2024-04-13T22:55:43.455" v="27" actId="47"/>
        <pc:sldMkLst>
          <pc:docMk/>
          <pc:sldMk cId="3541125227" sldId="266"/>
        </pc:sldMkLst>
      </pc:sldChg>
      <pc:sldChg chg="del">
        <pc:chgData name="Angello Josu? Almengor Calito" userId="0f7138d6-7059-46e9-8f69-d2c87ddcde6a" providerId="ADAL" clId="{424A6A73-5B54-45C7-B158-98CD4D026620}" dt="2024-04-13T22:55:31.064" v="26" actId="47"/>
        <pc:sldMkLst>
          <pc:docMk/>
          <pc:sldMk cId="3883118038" sldId="271"/>
        </pc:sldMkLst>
      </pc:sldChg>
      <pc:sldChg chg="addSp modSp mod">
        <pc:chgData name="Angello Josu? Almengor Calito" userId="0f7138d6-7059-46e9-8f69-d2c87ddcde6a" providerId="ADAL" clId="{424A6A73-5B54-45C7-B158-98CD4D026620}" dt="2024-04-13T22:31:25.382" v="25" actId="14100"/>
        <pc:sldMkLst>
          <pc:docMk/>
          <pc:sldMk cId="2299552317" sldId="275"/>
        </pc:sldMkLst>
        <pc:spChg chg="mod">
          <ac:chgData name="Angello Josu? Almengor Calito" userId="0f7138d6-7059-46e9-8f69-d2c87ddcde6a" providerId="ADAL" clId="{424A6A73-5B54-45C7-B158-98CD4D026620}" dt="2024-04-13T22:31:25.382" v="25" actId="14100"/>
          <ac:spMkLst>
            <pc:docMk/>
            <pc:sldMk cId="2299552317" sldId="275"/>
            <ac:spMk id="9" creationId="{1610020A-75B9-E9A1-22C8-233AB185E05F}"/>
          </ac:spMkLst>
        </pc:spChg>
        <pc:picChg chg="mod">
          <ac:chgData name="Angello Josu? Almengor Calito" userId="0f7138d6-7059-46e9-8f69-d2c87ddcde6a" providerId="ADAL" clId="{424A6A73-5B54-45C7-B158-98CD4D026620}" dt="2024-04-13T22:29:46.797" v="4" actId="1076"/>
          <ac:picMkLst>
            <pc:docMk/>
            <pc:sldMk cId="2299552317" sldId="275"/>
            <ac:picMk id="8" creationId="{5E33015A-8D81-00FB-E1C5-395BF6F897C0}"/>
          </ac:picMkLst>
        </pc:picChg>
        <pc:picChg chg="add mod">
          <ac:chgData name="Angello Josu? Almengor Calito" userId="0f7138d6-7059-46e9-8f69-d2c87ddcde6a" providerId="ADAL" clId="{424A6A73-5B54-45C7-B158-98CD4D026620}" dt="2024-04-13T22:29:41.384" v="3" actId="1076"/>
          <ac:picMkLst>
            <pc:docMk/>
            <pc:sldMk cId="2299552317" sldId="275"/>
            <ac:picMk id="11" creationId="{C0EC4CE7-FD66-E7B1-9D4A-FCE33C7A2AB0}"/>
          </ac:picMkLst>
        </pc:picChg>
        <pc:picChg chg="add mod">
          <ac:chgData name="Angello Josu? Almengor Calito" userId="0f7138d6-7059-46e9-8f69-d2c87ddcde6a" providerId="ADAL" clId="{424A6A73-5B54-45C7-B158-98CD4D026620}" dt="2024-04-13T22:30:32.386" v="10" actId="1035"/>
          <ac:picMkLst>
            <pc:docMk/>
            <pc:sldMk cId="2299552317" sldId="275"/>
            <ac:picMk id="20" creationId="{D8A0EF78-177E-17A1-826E-92D7A70283E1}"/>
          </ac:picMkLst>
        </pc:picChg>
      </pc:sldChg>
      <pc:sldChg chg="delSp add del setBg delDesignElem">
        <pc:chgData name="Angello Josu? Almengor Calito" userId="0f7138d6-7059-46e9-8f69-d2c87ddcde6a" providerId="ADAL" clId="{424A6A73-5B54-45C7-B158-98CD4D026620}" dt="2024-04-13T22:29:50.477" v="5" actId="47"/>
        <pc:sldMkLst>
          <pc:docMk/>
          <pc:sldMk cId="3219599531" sldId="276"/>
        </pc:sldMkLst>
        <pc:spChg chg="del">
          <ac:chgData name="Angello Josu? Almengor Calito" userId="0f7138d6-7059-46e9-8f69-d2c87ddcde6a" providerId="ADAL" clId="{424A6A73-5B54-45C7-B158-98CD4D026620}" dt="2024-04-13T22:29:12.238" v="1"/>
          <ac:spMkLst>
            <pc:docMk/>
            <pc:sldMk cId="3219599531" sldId="276"/>
            <ac:spMk id="13" creationId="{F3060C83-F051-4F0E-ABAD-AA0DFC48B218}"/>
          </ac:spMkLst>
        </pc:spChg>
        <pc:spChg chg="del">
          <ac:chgData name="Angello Josu? Almengor Calito" userId="0f7138d6-7059-46e9-8f69-d2c87ddcde6a" providerId="ADAL" clId="{424A6A73-5B54-45C7-B158-98CD4D026620}" dt="2024-04-13T22:29:12.238" v="1"/>
          <ac:spMkLst>
            <pc:docMk/>
            <pc:sldMk cId="3219599531" sldId="276"/>
            <ac:spMk id="15" creationId="{83C98ABE-055B-441F-B07E-44F97F083C39}"/>
          </ac:spMkLst>
        </pc:spChg>
        <pc:spChg chg="del">
          <ac:chgData name="Angello Josu? Almengor Calito" userId="0f7138d6-7059-46e9-8f69-d2c87ddcde6a" providerId="ADAL" clId="{424A6A73-5B54-45C7-B158-98CD4D026620}" dt="2024-04-13T22:29:12.238" v="1"/>
          <ac:spMkLst>
            <pc:docMk/>
            <pc:sldMk cId="3219599531" sldId="276"/>
            <ac:spMk id="17" creationId="{29FDB030-9B49-4CED-8CCD-4D99382388AC}"/>
          </ac:spMkLst>
        </pc:spChg>
        <pc:spChg chg="del">
          <ac:chgData name="Angello Josu? Almengor Calito" userId="0f7138d6-7059-46e9-8f69-d2c87ddcde6a" providerId="ADAL" clId="{424A6A73-5B54-45C7-B158-98CD4D026620}" dt="2024-04-13T22:29:12.238" v="1"/>
          <ac:spMkLst>
            <pc:docMk/>
            <pc:sldMk cId="3219599531" sldId="276"/>
            <ac:spMk id="19" creationId="{3783CA14-24A1-485C-8B30-D6A5D87987AD}"/>
          </ac:spMkLst>
        </pc:spChg>
        <pc:spChg chg="del">
          <ac:chgData name="Angello Josu? Almengor Calito" userId="0f7138d6-7059-46e9-8f69-d2c87ddcde6a" providerId="ADAL" clId="{424A6A73-5B54-45C7-B158-98CD4D026620}" dt="2024-04-13T22:29:12.238" v="1"/>
          <ac:spMkLst>
            <pc:docMk/>
            <pc:sldMk cId="3219599531" sldId="276"/>
            <ac:spMk id="21" creationId="{9A97C86A-04D6-40F7-AE84-31AB43E6A846}"/>
          </ac:spMkLst>
        </pc:spChg>
        <pc:spChg chg="del">
          <ac:chgData name="Angello Josu? Almengor Calito" userId="0f7138d6-7059-46e9-8f69-d2c87ddcde6a" providerId="ADAL" clId="{424A6A73-5B54-45C7-B158-98CD4D026620}" dt="2024-04-13T22:29:12.238" v="1"/>
          <ac:spMkLst>
            <pc:docMk/>
            <pc:sldMk cId="3219599531" sldId="276"/>
            <ac:spMk id="23" creationId="{FF9F2414-84E8-453E-B1F3-389FDE8192D9}"/>
          </ac:spMkLst>
        </pc:spChg>
        <pc:spChg chg="del">
          <ac:chgData name="Angello Josu? Almengor Calito" userId="0f7138d6-7059-46e9-8f69-d2c87ddcde6a" providerId="ADAL" clId="{424A6A73-5B54-45C7-B158-98CD4D026620}" dt="2024-04-13T22:29:12.238" v="1"/>
          <ac:spMkLst>
            <pc:docMk/>
            <pc:sldMk cId="3219599531" sldId="276"/>
            <ac:spMk id="25" creationId="{3ECA69A1-7536-43AC-85EF-C7106179F5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79885-73A7-AE99-152A-422AB785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232EA-0B92-95CC-DB5F-95A9FF97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DC79A-0302-0B24-F313-21B1152F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BC63F9-811B-8473-188F-38D036A6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B0DC7-E07B-B4DD-4F93-BBE97FB0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0321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109A-AFF1-3FA2-8354-9FDA10AE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BD7D94-CD33-15C1-FFF6-F9E30ED6F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4C0AA6-33BB-7D65-BD3C-81683085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2EF33-3B7C-740B-573A-FD2C1434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E39B1-621B-42F0-10A3-6521890C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168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C17F47-964D-A9EC-1113-0D3848206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E62A6F-8A1A-D17E-C3A3-7C1B2689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9FBC3-A0FE-14EF-CD4B-4734932E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F428A-B89F-5BD7-8773-7B05ADEA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6DA90-E4EA-6CEA-B639-4147C06D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170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399B0-D6D3-3BCD-0DD9-8AA97CBC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51669-E1D0-6660-4D60-CDBEF598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5775C-520E-865C-9260-93F3E01E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C5539-55FF-2D73-1270-25928361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369A3-7193-3253-467C-CE89D982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5816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3CBF-0601-94DB-B8C9-D3B867B3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ED548D-1E65-A3D4-F94A-C1266C44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FF8EB-5711-307E-F69D-AB8DCC87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58577-5F93-CD4D-1BE3-9C3765F2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17740-7732-177F-8F6A-084613B2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594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456C0-688C-29BB-9CDC-A5CFB5BE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72332-0CA8-5597-2630-094B3BA4B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F886B2-4BF1-BCCD-190E-1541510A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324B5A-4513-71D0-6316-53103338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89AD0C-1EB8-3E69-F2AB-62F7117E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226D3E-5871-EDDE-D486-C20A74D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573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66FA6-3AFB-0320-2ECC-0D60D17C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DE7A0D-F5AB-B99A-68BD-E0576C55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DD6ADB-B44E-56B1-6B4F-92892651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6F085-8684-AB1F-8833-481D1F13B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466242-2B52-0068-A57F-6566B7DCB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720054-EDB2-E1C5-4AFB-113D537B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AE4B61-BDF3-3EEC-163E-CFA5BF4F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A110E5-1CD2-6D85-7C96-334BC09C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805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200F1-C58D-4A1E-5573-B09C5B62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3D0946-8AC3-253F-8A78-BE7B919D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958D2E-4C9C-B011-D9C8-20E59C72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710C99-63F6-6D78-99DA-6AB61CB7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688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4BF991-4644-0EB6-FF69-631527F2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E9BD3-6498-E458-9059-7F058881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FBF7CC-7308-79FE-C32D-E61075A7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21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34408-6B1E-797A-A0EF-5D607282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5106C6-416A-5D1C-78FD-408B9226C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69C44-10D1-BDFC-4E72-E1388AF5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3ED7D7-FBA7-71B7-B6E8-6381B0BA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61C2A-3131-C3BB-0892-D57E3413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CAB40-80D8-5C58-C2D9-11A0EEAD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6919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FDB2A-12FF-0C03-B856-7FD381BD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DF83B7-BBF7-6C33-075A-57480A157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D4F1F3-978F-4775-8C59-DB65B26F3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74BB3-4AEE-5C81-46C4-3B50274F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D7848E-DB96-F361-5821-58A7D737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0DFEBD-A9EB-F0B0-C4B7-FC947F34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0702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0745F4-FD91-A508-360B-7896C4C9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2F4210-EEAE-7689-991A-65D1CED19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504D6-71C0-EEC3-1DBE-0B14AE242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96ED4-EA7E-454B-95C4-C76BD4BEB8E7}" type="datetimeFigureOut">
              <a:rPr lang="es-GT" smtClean="0"/>
              <a:t>13/04/2024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B8768-6F6A-1502-D333-576B1172E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28E46-4A9E-799B-249B-47E8AEDEA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A0126-5451-4567-AC5F-BC4C7686C1F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666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E1BA61-EFF1-A9B1-220E-1347443B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852" y="482115"/>
            <a:ext cx="6398830" cy="3999269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87558B-E0A1-DC96-596B-7619EF9866F5}"/>
              </a:ext>
            </a:extLst>
          </p:cNvPr>
          <p:cNvSpPr/>
          <p:nvPr/>
        </p:nvSpPr>
        <p:spPr>
          <a:xfrm>
            <a:off x="6760275" y="4869844"/>
            <a:ext cx="542116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Angello Almengor</a:t>
            </a:r>
          </a:p>
          <a:p>
            <a:pPr algn="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22003729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181722-DF2D-D2DF-5CF1-C4B9888BFCEA}"/>
              </a:ext>
            </a:extLst>
          </p:cNvPr>
          <p:cNvSpPr/>
          <p:nvPr/>
        </p:nvSpPr>
        <p:spPr>
          <a:xfrm>
            <a:off x="0" y="5104213"/>
            <a:ext cx="44003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Proyecto Final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D5E1D3-EF28-2E99-221D-6C53676ACCA6}"/>
              </a:ext>
            </a:extLst>
          </p:cNvPr>
          <p:cNvSpPr/>
          <p:nvPr/>
        </p:nvSpPr>
        <p:spPr>
          <a:xfrm>
            <a:off x="6026993" y="2279364"/>
            <a:ext cx="3496826" cy="26742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B8F32796-1E86-A764-E5E4-30C107644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93" y="2360487"/>
            <a:ext cx="2137026" cy="213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1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69241" y="68826"/>
            <a:ext cx="2713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DBeaver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609600" y="1356852"/>
            <a:ext cx="556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Llenado de tabla en BD</a:t>
            </a:r>
          </a:p>
          <a:p>
            <a:r>
              <a:rPr lang="es-GT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GT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s-GT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GT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GT" sz="18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airlines</a:t>
            </a:r>
            <a:r>
              <a:rPr lang="es-GT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BA068C-0BF7-8356-878C-0A79610B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01751"/>
            <a:ext cx="6644334" cy="44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69241" y="68826"/>
            <a:ext cx="2713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DBeaver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324464" y="1092796"/>
            <a:ext cx="5565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Llenado de tabla en BD</a:t>
            </a:r>
          </a:p>
          <a:p>
            <a:r>
              <a:rPr lang="es-GT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GT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s-GT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GT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GT" sz="18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airports</a:t>
            </a:r>
            <a:r>
              <a:rPr lang="es-GT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52649C-5A5F-8B3A-C063-1A33D518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" y="1839768"/>
            <a:ext cx="7529853" cy="47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9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73185" y="55081"/>
            <a:ext cx="3422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JupyterLab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324464" y="1092796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Unión de tablas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263ADB-7EEA-E983-6CAA-C38D6C13F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1715386"/>
            <a:ext cx="10156723" cy="44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73185" y="55081"/>
            <a:ext cx="3422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JupyterLab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324464" y="1092796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Primera parte – Preguntas de negocio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08501D-F361-F173-DA58-23741568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8" y="1753494"/>
            <a:ext cx="10223711" cy="485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73185" y="55081"/>
            <a:ext cx="3422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JupyterLab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324464" y="1092796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Primera parte – Preguntas de negocio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A5577A-9D69-74D0-E08F-BB8C173F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1685102"/>
            <a:ext cx="10486102" cy="48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2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73185" y="55081"/>
            <a:ext cx="3422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JupyterLab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324464" y="1092796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Segunda parte – Preguntas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0F9A15-AB71-F58A-5DEE-B405AC8F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1887463"/>
            <a:ext cx="10874477" cy="434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2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73185" y="55081"/>
            <a:ext cx="3422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JupyterLab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324464" y="1092796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Segunda parte – 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178794-6A5D-9DD5-A7D3-9145D3A9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5" y="1656641"/>
            <a:ext cx="10353368" cy="486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4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9215299-7CFD-9975-E2F7-FFA162A6D80B}"/>
              </a:ext>
            </a:extLst>
          </p:cNvPr>
          <p:cNvSpPr txBox="1"/>
          <p:nvPr/>
        </p:nvSpPr>
        <p:spPr>
          <a:xfrm>
            <a:off x="5653548" y="4298844"/>
            <a:ext cx="6096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38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Gracias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E33015A-8D81-00FB-E1C5-395BF6F8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1234547"/>
            <a:ext cx="4203290" cy="42032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610020A-75B9-E9A1-22C8-233AB185E05F}"/>
              </a:ext>
            </a:extLst>
          </p:cNvPr>
          <p:cNvSpPr/>
          <p:nvPr/>
        </p:nvSpPr>
        <p:spPr>
          <a:xfrm>
            <a:off x="4847302" y="275303"/>
            <a:ext cx="45719" cy="623953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>
              <a:solidFill>
                <a:srgbClr val="FFFF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0EC4CE7-FD66-E7B1-9D4A-FCE33C7A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2" y="0"/>
            <a:ext cx="1501270" cy="123454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8A0EF78-177E-17A1-826E-92D7A7028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767" y="5409"/>
            <a:ext cx="222523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230195" y="64033"/>
            <a:ext cx="158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0B49C-E0AB-5302-2770-5C5CFA60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2095673"/>
            <a:ext cx="10274710" cy="24888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609600" y="1356852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Configuración Panel IAM</a:t>
            </a:r>
          </a:p>
        </p:txBody>
      </p:sp>
    </p:spTree>
    <p:extLst>
      <p:ext uri="{BB962C8B-B14F-4D97-AF65-F5344CB8AC3E}">
        <p14:creationId xmlns:p14="http://schemas.microsoft.com/office/powerpoint/2010/main" val="335487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51753" y="78658"/>
            <a:ext cx="158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609600" y="1356852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Configuración Base Datos RDS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E13A64-10CE-B55D-400D-A6C768A6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3" y="2081048"/>
            <a:ext cx="11464413" cy="3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22094" y="0"/>
            <a:ext cx="41256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Creación .</a:t>
            </a:r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cfg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609600" y="1356852"/>
            <a:ext cx="700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Configuración de datos para BD en archivo .</a:t>
            </a:r>
            <a:r>
              <a:rPr lang="es-GT" dirty="0" err="1"/>
              <a:t>cfg</a:t>
            </a:r>
            <a:r>
              <a:rPr lang="es-GT" dirty="0"/>
              <a:t> en </a:t>
            </a:r>
            <a:r>
              <a:rPr lang="es-GT" dirty="0" err="1"/>
              <a:t>JupyterLab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A659FD-E9A3-573C-8482-59DA1252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752"/>
            <a:ext cx="8596055" cy="45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205993" y="130425"/>
            <a:ext cx="158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609600" y="1356852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Punto de enlace y habilitación de puerto 3306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0ABA02-DFDB-D19D-20E5-232B8464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2332378"/>
            <a:ext cx="11287432" cy="24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10247" y="0"/>
            <a:ext cx="2713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DBeaver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609600" y="1356852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Conexión de Base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A7031B-0234-52E3-7887-DF5AB17F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1854906"/>
            <a:ext cx="9222658" cy="46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1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202807" y="0"/>
            <a:ext cx="2713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DBeaver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609600" y="1356852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Creación de tablas dimensionales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F0CA4E-76CD-2643-2716-9243D359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1281"/>
            <a:ext cx="4579036" cy="48449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AE91D0-9C1B-D4B7-36AE-5C5E4CEE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94" y="1726184"/>
            <a:ext cx="4962558" cy="47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1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187339" y="0"/>
            <a:ext cx="3422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JupyterLab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530942" y="1140091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Configuración inicial y importación de bibliotecas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1D6D1F-62CE-5A61-03A8-80F4A113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1726184"/>
            <a:ext cx="11012129" cy="48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3B6B8F-B5D7-F229-84D6-98EC47156515}"/>
              </a:ext>
            </a:extLst>
          </p:cNvPr>
          <p:cNvSpPr/>
          <p:nvPr/>
        </p:nvSpPr>
        <p:spPr>
          <a:xfrm>
            <a:off x="97134" y="78658"/>
            <a:ext cx="34226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JupyterLab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C75EB8-1DBA-754E-4779-CCFDEB9107C1}"/>
              </a:ext>
            </a:extLst>
          </p:cNvPr>
          <p:cNvSpPr txBox="1"/>
          <p:nvPr/>
        </p:nvSpPr>
        <p:spPr>
          <a:xfrm>
            <a:off x="609600" y="1356852"/>
            <a:ext cx="556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Carga de archivos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FB43A7-6FF6-D2E5-C4D1-4DC8F280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4" y="2081048"/>
            <a:ext cx="10628671" cy="44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92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110</Words>
  <Application>Microsoft Office PowerPoint</Application>
  <PresentationFormat>Panorámica</PresentationFormat>
  <Paragraphs>37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Eras Medium ITC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angello almengor</dc:creator>
  <cp:lastModifiedBy>angello almengor</cp:lastModifiedBy>
  <cp:revision>1</cp:revision>
  <dcterms:created xsi:type="dcterms:W3CDTF">2024-04-13T20:55:43Z</dcterms:created>
  <dcterms:modified xsi:type="dcterms:W3CDTF">2024-04-13T22:55:49Z</dcterms:modified>
</cp:coreProperties>
</file>