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9010" y="137501"/>
            <a:ext cx="8296190" cy="921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Plataformas</a:t>
            </a:r>
            <a:r>
              <a:rPr lang="en-US" dirty="0"/>
              <a:t> de hardware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56" y="5339890"/>
            <a:ext cx="1484243" cy="1484243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974574" y="987967"/>
            <a:ext cx="8560904" cy="81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Se </a:t>
            </a:r>
            <a:r>
              <a:rPr lang="en-US" sz="1800" b="1" dirty="0" err="1"/>
              <a:t>refiere</a:t>
            </a:r>
            <a:r>
              <a:rPr lang="en-US" sz="1800" b="1" dirty="0"/>
              <a:t> a la </a:t>
            </a:r>
            <a:r>
              <a:rPr lang="en-US" sz="1800" b="1" dirty="0" err="1"/>
              <a:t>arquitectura</a:t>
            </a:r>
            <a:r>
              <a:rPr lang="en-US" sz="1800" b="1" dirty="0"/>
              <a:t> del </a:t>
            </a:r>
            <a:r>
              <a:rPr lang="en-US" sz="1800" b="1" dirty="0" err="1"/>
              <a:t>ordenador</a:t>
            </a:r>
            <a:r>
              <a:rPr lang="en-US" sz="1800" b="1" dirty="0"/>
              <a:t> o del </a:t>
            </a:r>
            <a:r>
              <a:rPr lang="en-US" sz="1800" b="1" dirty="0" err="1"/>
              <a:t>procesador</a:t>
            </a:r>
            <a:r>
              <a:rPr lang="en-US" sz="1800" b="1" dirty="0"/>
              <a:t>.</a:t>
            </a:r>
          </a:p>
          <a:p>
            <a:pPr lvl="1" algn="l"/>
            <a:r>
              <a:rPr lang="en-US" sz="1800" dirty="0" err="1">
                <a:solidFill>
                  <a:schemeClr val="tx1"/>
                </a:solidFill>
              </a:rPr>
              <a:t>Ejemplo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s-ES" sz="1800" dirty="0" err="1">
                <a:solidFill>
                  <a:schemeClr val="tx1"/>
                </a:solidFill>
              </a:rPr>
              <a:t>CPUs</a:t>
            </a:r>
            <a:r>
              <a:rPr lang="es-ES" sz="1800" dirty="0">
                <a:solidFill>
                  <a:schemeClr val="tx1"/>
                </a:solidFill>
              </a:rPr>
              <a:t> x86 y x86-64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lvl="1" algn="l"/>
            <a:endParaRPr lang="en-US" sz="1800" dirty="0"/>
          </a:p>
          <a:p>
            <a:pPr lvl="1" algn="l"/>
            <a:r>
              <a:rPr lang="es-ES" sz="1800" dirty="0"/>
              <a:t>.</a:t>
            </a:r>
            <a:endParaRPr lang="en-US" sz="1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8087"/>
            <a:ext cx="2248894" cy="1275379"/>
          </a:xfrm>
          <a:prstGeom prst="rect">
            <a:avLst/>
          </a:prstGeom>
        </p:spPr>
      </p:pic>
      <p:pic>
        <p:nvPicPr>
          <p:cNvPr id="2054" name="Picture 6" descr="https://worldnet21.files.wordpress.com/2013/11/tarjeta-madre-dell-dim2400-biostar-p4m800-asrock-p4i45gv_mlm-f-4082112339_04201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6" y="4870578"/>
            <a:ext cx="2705524" cy="19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531828" y="1819408"/>
            <a:ext cx="937624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b="1" dirty="0"/>
              <a:t>Arquitectura ARM: </a:t>
            </a:r>
            <a:r>
              <a:rPr lang="es-ES" dirty="0"/>
              <a:t>Arquitectura de 32 bits desarrollada en 1983 por la empresa </a:t>
            </a:r>
            <a:r>
              <a:rPr lang="es-ES" dirty="0" err="1"/>
              <a:t>Acorn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 Ltd.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Maneja un sistema de instrucciones simple lo que le permite ejecutar tareas con un mínimo consumo de energía.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Soporta </a:t>
            </a:r>
            <a:r>
              <a:rPr lang="en-US" dirty="0"/>
              <a:t>Android, iOS, </a:t>
            </a:r>
            <a:r>
              <a:rPr lang="en-US" dirty="0" err="1"/>
              <a:t>WebOS</a:t>
            </a:r>
            <a:r>
              <a:rPr lang="en-US" dirty="0"/>
              <a:t>, Kernel de Linux y Solaris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Actualmente HTC se encuentra desarrollando nueva línea de </a:t>
            </a:r>
            <a:r>
              <a:rPr lang="es-ES" dirty="0" err="1"/>
              <a:t>Tablets</a:t>
            </a:r>
            <a:r>
              <a:rPr lang="es-ES" dirty="0"/>
              <a:t> con Windows 8 y la plataforma RISC de ARM.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Común en los teléfonos inteligentes y </a:t>
            </a:r>
            <a:r>
              <a:rPr lang="es-ES" i="1" dirty="0"/>
              <a:t>Tablet PC</a:t>
            </a:r>
            <a:r>
              <a:rPr lang="es-ES" dirty="0"/>
              <a:t>, que corren Android, iOS y otros sistemas operativos móviles</a:t>
            </a:r>
            <a:endParaRPr lang="en-US" dirty="0"/>
          </a:p>
        </p:txBody>
      </p:sp>
      <p:pic>
        <p:nvPicPr>
          <p:cNvPr id="1026" name="Picture 2" descr="Resultado de imagen de arquitectura A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04" y="5537464"/>
            <a:ext cx="2137052" cy="12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79" y="5702205"/>
            <a:ext cx="2083199" cy="11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280096" y="284468"/>
            <a:ext cx="3233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Arquitectura de </a:t>
            </a:r>
            <a:r>
              <a:rPr lang="es-ES" sz="2000" b="1" dirty="0"/>
              <a:t>von</a:t>
            </a:r>
            <a:r>
              <a:rPr lang="es-ES" b="1" dirty="0"/>
              <a:t> Neumann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139422" y="684578"/>
            <a:ext cx="8756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Arquitectura de diseño para un computador digital electrónico y esquema general del S.O.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11" y="1254194"/>
            <a:ext cx="9971728" cy="51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5108" y="185530"/>
            <a:ext cx="9401763" cy="1116497"/>
          </a:xfrm>
        </p:spPr>
        <p:txBody>
          <a:bodyPr/>
          <a:lstStyle/>
          <a:p>
            <a:r>
              <a:rPr lang="en-US" dirty="0" err="1"/>
              <a:t>Plataforma</a:t>
            </a:r>
            <a:r>
              <a:rPr lang="en-US" dirty="0"/>
              <a:t> Java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8" y="1164534"/>
            <a:ext cx="8507897" cy="53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92" y="636104"/>
            <a:ext cx="4069649" cy="27422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43" y="636104"/>
            <a:ext cx="3935896" cy="27380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815" y="636104"/>
            <a:ext cx="3723185" cy="268503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6175"/>
            <a:ext cx="3988867" cy="27899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302" y="3836175"/>
            <a:ext cx="3727698" cy="27899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7443" y="3790961"/>
            <a:ext cx="3935896" cy="28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963"/>
            <a:ext cx="3734045" cy="28300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20" y="671963"/>
            <a:ext cx="3935896" cy="28300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20" y="3875324"/>
            <a:ext cx="3775742" cy="267370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875324"/>
            <a:ext cx="3734045" cy="26737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862" y="3875324"/>
            <a:ext cx="4133931" cy="26737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891" y="671963"/>
            <a:ext cx="4063902" cy="27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7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</TotalTime>
  <Words>126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Plataformas de hardware</vt:lpstr>
      <vt:lpstr>Presentación de PowerPoint</vt:lpstr>
      <vt:lpstr>Plataforma Java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Plataformas de hardware</dc:title>
  <dc:creator>cristian</dc:creator>
  <cp:lastModifiedBy>cristian</cp:lastModifiedBy>
  <cp:revision>11</cp:revision>
  <dcterms:created xsi:type="dcterms:W3CDTF">2016-07-12T08:06:44Z</dcterms:created>
  <dcterms:modified xsi:type="dcterms:W3CDTF">2016-07-13T08:02:16Z</dcterms:modified>
</cp:coreProperties>
</file>