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08" r:id="rId4"/>
    <p:sldId id="257" r:id="rId5"/>
    <p:sldId id="258" r:id="rId6"/>
    <p:sldId id="259" r:id="rId7"/>
    <p:sldId id="260" r:id="rId8"/>
    <p:sldId id="29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61" r:id="rId20"/>
    <p:sldId id="300" r:id="rId21"/>
    <p:sldId id="301" r:id="rId22"/>
    <p:sldId id="294" r:id="rId23"/>
    <p:sldId id="295" r:id="rId24"/>
    <p:sldId id="302" r:id="rId25"/>
    <p:sldId id="303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4" r:id="rId38"/>
    <p:sldId id="283" r:id="rId39"/>
    <p:sldId id="309" r:id="rId40"/>
    <p:sldId id="285" r:id="rId41"/>
    <p:sldId id="311" r:id="rId42"/>
    <p:sldId id="286" r:id="rId43"/>
    <p:sldId id="287" r:id="rId44"/>
    <p:sldId id="288" r:id="rId45"/>
    <p:sldId id="289" r:id="rId46"/>
    <p:sldId id="290" r:id="rId47"/>
    <p:sldId id="310" r:id="rId48"/>
    <p:sldId id="291" r:id="rId49"/>
    <p:sldId id="292" r:id="rId50"/>
    <p:sldId id="293" r:id="rId51"/>
    <p:sldId id="296" r:id="rId52"/>
    <p:sldId id="297" r:id="rId53"/>
    <p:sldId id="298" r:id="rId54"/>
    <p:sldId id="304" r:id="rId55"/>
    <p:sldId id="306" r:id="rId56"/>
    <p:sldId id="305" r:id="rId57"/>
    <p:sldId id="307" r:id="rId5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2A1"/>
    <a:srgbClr val="FCDA4C"/>
    <a:srgbClr val="1E2933"/>
    <a:srgbClr val="FFD43B"/>
    <a:srgbClr val="FFDC69"/>
    <a:srgbClr val="FFF5C9"/>
    <a:srgbClr val="274E70"/>
    <a:srgbClr val="729EC2"/>
    <a:srgbClr val="1E405D"/>
    <a:srgbClr val="BB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CC78E0-B13E-42C0-943C-22956D0E8C4F}" v="2" dt="2020-05-29T19:45:09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z MOL" userId="805f18e336aa58be" providerId="LiveId" clId="{FCCC78E0-B13E-42C0-943C-22956D0E8C4F}"/>
    <pc:docChg chg="custSel modSld">
      <pc:chgData name="Mariusz MOL" userId="805f18e336aa58be" providerId="LiveId" clId="{FCCC78E0-B13E-42C0-943C-22956D0E8C4F}" dt="2020-05-29T19:45:43.623" v="31" actId="478"/>
      <pc:docMkLst>
        <pc:docMk/>
      </pc:docMkLst>
      <pc:sldChg chg="addSp delSp modSp mod">
        <pc:chgData name="Mariusz MOL" userId="805f18e336aa58be" providerId="LiveId" clId="{FCCC78E0-B13E-42C0-943C-22956D0E8C4F}" dt="2020-05-29T19:45:43.623" v="31" actId="478"/>
        <pc:sldMkLst>
          <pc:docMk/>
          <pc:sldMk cId="3428092580" sldId="256"/>
        </pc:sldMkLst>
        <pc:spChg chg="add del mod">
          <ac:chgData name="Mariusz MOL" userId="805f18e336aa58be" providerId="LiveId" clId="{FCCC78E0-B13E-42C0-943C-22956D0E8C4F}" dt="2020-05-29T19:45:43.623" v="31" actId="478"/>
          <ac:spMkLst>
            <pc:docMk/>
            <pc:sldMk cId="3428092580" sldId="256"/>
            <ac:spMk id="4" creationId="{ECC20818-2257-449F-85E2-1FF7A4255AF6}"/>
          </ac:spMkLst>
        </pc:spChg>
      </pc:sldChg>
    </pc:docChg>
  </pc:docChgLst>
  <pc:docChgLst>
    <pc:chgData name="Mariusz MOL" userId="805f18e336aa58be" providerId="LiveId" clId="{A2DC175C-02F0-4996-8D8D-E199C3A2EE6F}"/>
    <pc:docChg chg="undo custSel mod addSld delSld modSld sldOrd">
      <pc:chgData name="Mariusz MOL" userId="805f18e336aa58be" providerId="LiveId" clId="{A2DC175C-02F0-4996-8D8D-E199C3A2EE6F}" dt="2020-02-05T16:18:53.782" v="3693"/>
      <pc:docMkLst>
        <pc:docMk/>
      </pc:docMkLst>
      <pc:sldChg chg="addSp delSp modSp add mod setBg delDesignElem">
        <pc:chgData name="Mariusz MOL" userId="805f18e336aa58be" providerId="LiveId" clId="{A2DC175C-02F0-4996-8D8D-E199C3A2EE6F}" dt="2020-01-12T21:40:08.173" v="98" actId="1076"/>
        <pc:sldMkLst>
          <pc:docMk/>
          <pc:sldMk cId="3428092580" sldId="256"/>
        </pc:sldMkLst>
        <pc:spChg chg="mod">
          <ac:chgData name="Mariusz MOL" userId="805f18e336aa58be" providerId="LiveId" clId="{A2DC175C-02F0-4996-8D8D-E199C3A2EE6F}" dt="2020-01-12T21:18:02.084" v="22" actId="20577"/>
          <ac:spMkLst>
            <pc:docMk/>
            <pc:sldMk cId="3428092580" sldId="256"/>
            <ac:spMk id="2" creationId="{4C2C3BF9-8AA0-4B00-90E1-211A04466DAC}"/>
          </ac:spMkLst>
        </pc:spChg>
        <pc:spChg chg="mod">
          <ac:chgData name="Mariusz MOL" userId="805f18e336aa58be" providerId="LiveId" clId="{A2DC175C-02F0-4996-8D8D-E199C3A2EE6F}" dt="2020-01-12T21:39:57.574" v="96" actId="1076"/>
          <ac:spMkLst>
            <pc:docMk/>
            <pc:sldMk cId="3428092580" sldId="256"/>
            <ac:spMk id="3" creationId="{495E758B-634B-4B1D-ABC4-E1B33AEA0637}"/>
          </ac:spMkLst>
        </pc:spChg>
        <pc:spChg chg="add del">
          <ac:chgData name="Mariusz MOL" userId="805f18e336aa58be" providerId="LiveId" clId="{A2DC175C-02F0-4996-8D8D-E199C3A2EE6F}" dt="2020-01-12T21:17:03.936" v="2"/>
          <ac:spMkLst>
            <pc:docMk/>
            <pc:sldMk cId="3428092580" sldId="256"/>
            <ac:spMk id="4" creationId="{AE581035-F60F-4B96-8337-E5D03727B609}"/>
          </ac:spMkLst>
        </pc:spChg>
        <pc:spChg chg="add del">
          <ac:chgData name="Mariusz MOL" userId="805f18e336aa58be" providerId="LiveId" clId="{A2DC175C-02F0-4996-8D8D-E199C3A2EE6F}" dt="2020-01-12T21:35:37.996" v="80"/>
          <ac:spMkLst>
            <pc:docMk/>
            <pc:sldMk cId="3428092580" sldId="256"/>
            <ac:spMk id="11" creationId="{427F7AF4-72C6-4B71-9E40-53E8BFEF36B2}"/>
          </ac:spMkLst>
        </pc:spChg>
        <pc:picChg chg="add del mod">
          <ac:chgData name="Mariusz MOL" userId="805f18e336aa58be" providerId="LiveId" clId="{A2DC175C-02F0-4996-8D8D-E199C3A2EE6F}" dt="2020-01-12T21:35:15.705" v="78" actId="478"/>
          <ac:picMkLst>
            <pc:docMk/>
            <pc:sldMk cId="3428092580" sldId="256"/>
            <ac:picMk id="6" creationId="{B5976FCC-C4A8-4B54-8286-2F2D51979EA6}"/>
          </ac:picMkLst>
        </pc:picChg>
        <pc:picChg chg="add del mod">
          <ac:chgData name="Mariusz MOL" userId="805f18e336aa58be" providerId="LiveId" clId="{A2DC175C-02F0-4996-8D8D-E199C3A2EE6F}" dt="2020-01-12T21:38:10.504" v="82" actId="478"/>
          <ac:picMkLst>
            <pc:docMk/>
            <pc:sldMk cId="3428092580" sldId="256"/>
            <ac:picMk id="8" creationId="{6702A94B-8B88-4F5D-8279-599B190FAEDD}"/>
          </ac:picMkLst>
        </pc:picChg>
        <pc:picChg chg="add mod">
          <ac:chgData name="Mariusz MOL" userId="805f18e336aa58be" providerId="LiveId" clId="{A2DC175C-02F0-4996-8D8D-E199C3A2EE6F}" dt="2020-01-12T21:40:08.173" v="98" actId="1076"/>
          <ac:picMkLst>
            <pc:docMk/>
            <pc:sldMk cId="3428092580" sldId="256"/>
            <ac:picMk id="10" creationId="{941E8E09-E5E7-4300-82B6-462011C73183}"/>
          </ac:picMkLst>
        </pc:picChg>
      </pc:sldChg>
      <pc:sldChg chg="addSp modSp add">
        <pc:chgData name="Mariusz MOL" userId="805f18e336aa58be" providerId="LiveId" clId="{A2DC175C-02F0-4996-8D8D-E199C3A2EE6F}" dt="2020-01-12T21:49:53.522" v="193" actId="1076"/>
        <pc:sldMkLst>
          <pc:docMk/>
          <pc:sldMk cId="622703907" sldId="257"/>
        </pc:sldMkLst>
        <pc:spChg chg="mod">
          <ac:chgData name="Mariusz MOL" userId="805f18e336aa58be" providerId="LiveId" clId="{A2DC175C-02F0-4996-8D8D-E199C3A2EE6F}" dt="2020-01-12T21:32:57.454" v="62" actId="113"/>
          <ac:spMkLst>
            <pc:docMk/>
            <pc:sldMk cId="622703907" sldId="257"/>
            <ac:spMk id="2" creationId="{DB33F7D3-982F-4E46-BDC4-493B5C733772}"/>
          </ac:spMkLst>
        </pc:spChg>
        <pc:spChg chg="mod">
          <ac:chgData name="Mariusz MOL" userId="805f18e336aa58be" providerId="LiveId" clId="{A2DC175C-02F0-4996-8D8D-E199C3A2EE6F}" dt="2020-01-12T21:33:20.618" v="71" actId="20577"/>
          <ac:spMkLst>
            <pc:docMk/>
            <pc:sldMk cId="622703907" sldId="257"/>
            <ac:spMk id="3" creationId="{3CCC2A05-02BD-4D82-AF38-F66383F90396}"/>
          </ac:spMkLst>
        </pc:spChg>
        <pc:spChg chg="add mod">
          <ac:chgData name="Mariusz MOL" userId="805f18e336aa58be" providerId="LiveId" clId="{A2DC175C-02F0-4996-8D8D-E199C3A2EE6F}" dt="2020-01-12T21:49:53.522" v="193" actId="1076"/>
          <ac:spMkLst>
            <pc:docMk/>
            <pc:sldMk cId="622703907" sldId="257"/>
            <ac:spMk id="4" creationId="{43352C94-05BC-471C-8A95-00B687143994}"/>
          </ac:spMkLst>
        </pc:spChg>
        <pc:picChg chg="add mod">
          <ac:chgData name="Mariusz MOL" userId="805f18e336aa58be" providerId="LiveId" clId="{A2DC175C-02F0-4996-8D8D-E199C3A2EE6F}" dt="2020-01-12T21:34:27.692" v="77" actId="1076"/>
          <ac:picMkLst>
            <pc:docMk/>
            <pc:sldMk cId="622703907" sldId="257"/>
            <ac:picMk id="1026" creationId="{36333640-72E6-48DC-AFEE-E92E5DF10613}"/>
          </ac:picMkLst>
        </pc:picChg>
      </pc:sldChg>
      <pc:sldChg chg="add del">
        <pc:chgData name="Mariusz MOL" userId="805f18e336aa58be" providerId="LiveId" clId="{A2DC175C-02F0-4996-8D8D-E199C3A2EE6F}" dt="2020-01-12T21:18:34.449" v="24"/>
        <pc:sldMkLst>
          <pc:docMk/>
          <pc:sldMk cId="4097488219" sldId="257"/>
        </pc:sldMkLst>
      </pc:sldChg>
      <pc:sldChg chg="addSp delSp modSp add">
        <pc:chgData name="Mariusz MOL" userId="805f18e336aa58be" providerId="LiveId" clId="{A2DC175C-02F0-4996-8D8D-E199C3A2EE6F}" dt="2020-01-12T21:46:23.271" v="167" actId="1076"/>
        <pc:sldMkLst>
          <pc:docMk/>
          <pc:sldMk cId="2881907681" sldId="258"/>
        </pc:sldMkLst>
        <pc:spChg chg="mod">
          <ac:chgData name="Mariusz MOL" userId="805f18e336aa58be" providerId="LiveId" clId="{A2DC175C-02F0-4996-8D8D-E199C3A2EE6F}" dt="2020-01-12T21:46:14.743" v="166" actId="1076"/>
          <ac:spMkLst>
            <pc:docMk/>
            <pc:sldMk cId="2881907681" sldId="258"/>
            <ac:spMk id="2" creationId="{DB33F7D3-982F-4E46-BDC4-493B5C733772}"/>
          </ac:spMkLst>
        </pc:spChg>
        <pc:spChg chg="mod">
          <ac:chgData name="Mariusz MOL" userId="805f18e336aa58be" providerId="LiveId" clId="{A2DC175C-02F0-4996-8D8D-E199C3A2EE6F}" dt="2020-01-12T21:45:39.635" v="161" actId="20577"/>
          <ac:spMkLst>
            <pc:docMk/>
            <pc:sldMk cId="2881907681" sldId="258"/>
            <ac:spMk id="3" creationId="{3CCC2A05-02BD-4D82-AF38-F66383F90396}"/>
          </ac:spMkLst>
        </pc:spChg>
        <pc:picChg chg="add mod">
          <ac:chgData name="Mariusz MOL" userId="805f18e336aa58be" providerId="LiveId" clId="{A2DC175C-02F0-4996-8D8D-E199C3A2EE6F}" dt="2020-01-12T21:46:23.271" v="167" actId="1076"/>
          <ac:picMkLst>
            <pc:docMk/>
            <pc:sldMk cId="2881907681" sldId="258"/>
            <ac:picMk id="5" creationId="{A6BD0C69-626A-4C5A-BE6C-2239AC34FF6C}"/>
          </ac:picMkLst>
        </pc:picChg>
        <pc:picChg chg="del">
          <ac:chgData name="Mariusz MOL" userId="805f18e336aa58be" providerId="LiveId" clId="{A2DC175C-02F0-4996-8D8D-E199C3A2EE6F}" dt="2020-01-12T21:44:38.492" v="127" actId="478"/>
          <ac:picMkLst>
            <pc:docMk/>
            <pc:sldMk cId="2881907681" sldId="258"/>
            <ac:picMk id="1026" creationId="{36333640-72E6-48DC-AFEE-E92E5DF10613}"/>
          </ac:picMkLst>
        </pc:picChg>
      </pc:sldChg>
      <pc:sldChg chg="add del">
        <pc:chgData name="Mariusz MOL" userId="805f18e336aa58be" providerId="LiveId" clId="{A2DC175C-02F0-4996-8D8D-E199C3A2EE6F}" dt="2020-01-12T21:40:34.217" v="100"/>
        <pc:sldMkLst>
          <pc:docMk/>
          <pc:sldMk cId="3988783786" sldId="258"/>
        </pc:sldMkLst>
      </pc:sldChg>
      <pc:sldChg chg="add">
        <pc:chgData name="Mariusz MOL" userId="805f18e336aa58be" providerId="LiveId" clId="{A2DC175C-02F0-4996-8D8D-E199C3A2EE6F}" dt="2020-01-12T21:47:41.335" v="168"/>
        <pc:sldMkLst>
          <pc:docMk/>
          <pc:sldMk cId="2649445561" sldId="259"/>
        </pc:sldMkLst>
      </pc:sldChg>
      <pc:sldChg chg="add del setBg">
        <pc:chgData name="Mariusz MOL" userId="805f18e336aa58be" providerId="LiveId" clId="{A2DC175C-02F0-4996-8D8D-E199C3A2EE6F}" dt="2020-01-12T21:52:39.342" v="195" actId="2696"/>
        <pc:sldMkLst>
          <pc:docMk/>
          <pc:sldMk cId="836626228" sldId="260"/>
        </pc:sldMkLst>
      </pc:sldChg>
      <pc:sldChg chg="addSp delSp modSp add">
        <pc:chgData name="Mariusz MOL" userId="805f18e336aa58be" providerId="LiveId" clId="{A2DC175C-02F0-4996-8D8D-E199C3A2EE6F}" dt="2020-01-12T22:01:33.938" v="292" actId="113"/>
        <pc:sldMkLst>
          <pc:docMk/>
          <pc:sldMk cId="3105312812" sldId="260"/>
        </pc:sldMkLst>
        <pc:spChg chg="mod">
          <ac:chgData name="Mariusz MOL" userId="805f18e336aa58be" providerId="LiveId" clId="{A2DC175C-02F0-4996-8D8D-E199C3A2EE6F}" dt="2020-01-12T21:59:01.860" v="282" actId="12"/>
          <ac:spMkLst>
            <pc:docMk/>
            <pc:sldMk cId="3105312812" sldId="260"/>
            <ac:spMk id="3" creationId="{3CCC2A05-02BD-4D82-AF38-F66383F90396}"/>
          </ac:spMkLst>
        </pc:spChg>
        <pc:spChg chg="add del mod">
          <ac:chgData name="Mariusz MOL" userId="805f18e336aa58be" providerId="LiveId" clId="{A2DC175C-02F0-4996-8D8D-E199C3A2EE6F}" dt="2020-01-12T22:01:18.260" v="288" actId="478"/>
          <ac:spMkLst>
            <pc:docMk/>
            <pc:sldMk cId="3105312812" sldId="260"/>
            <ac:spMk id="4" creationId="{4187EA5F-A6DE-4520-AEB0-ABC693126E10}"/>
          </ac:spMkLst>
        </pc:spChg>
        <pc:spChg chg="add mod">
          <ac:chgData name="Mariusz MOL" userId="805f18e336aa58be" providerId="LiveId" clId="{A2DC175C-02F0-4996-8D8D-E199C3A2EE6F}" dt="2020-01-12T22:01:33.938" v="292" actId="113"/>
          <ac:spMkLst>
            <pc:docMk/>
            <pc:sldMk cId="3105312812" sldId="260"/>
            <ac:spMk id="6" creationId="{BA90C6CB-D3A2-4B9E-877F-DCDC037D9817}"/>
          </ac:spMkLst>
        </pc:spChg>
      </pc:sldChg>
      <pc:sldChg chg="modSp add ord">
        <pc:chgData name="Mariusz MOL" userId="805f18e336aa58be" providerId="LiveId" clId="{A2DC175C-02F0-4996-8D8D-E199C3A2EE6F}" dt="2020-01-14T13:12:15.285" v="3544"/>
        <pc:sldMkLst>
          <pc:docMk/>
          <pc:sldMk cId="2032813614" sldId="261"/>
        </pc:sldMkLst>
        <pc:spChg chg="mod">
          <ac:chgData name="Mariusz MOL" userId="805f18e336aa58be" providerId="LiveId" clId="{A2DC175C-02F0-4996-8D8D-E199C3A2EE6F}" dt="2020-01-14T13:08:22.849" v="3542" actId="20577"/>
          <ac:spMkLst>
            <pc:docMk/>
            <pc:sldMk cId="2032813614" sldId="261"/>
            <ac:spMk id="3" creationId="{3CCC2A05-02BD-4D82-AF38-F66383F90396}"/>
          </ac:spMkLst>
        </pc:spChg>
        <pc:spChg chg="mod">
          <ac:chgData name="Mariusz MOL" userId="805f18e336aa58be" providerId="LiveId" clId="{A2DC175C-02F0-4996-8D8D-E199C3A2EE6F}" dt="2020-01-12T22:10:37.401" v="362" actId="20577"/>
          <ac:spMkLst>
            <pc:docMk/>
            <pc:sldMk cId="2032813614" sldId="261"/>
            <ac:spMk id="6" creationId="{BA90C6CB-D3A2-4B9E-877F-DCDC037D9817}"/>
          </ac:spMkLst>
        </pc:spChg>
      </pc:sldChg>
      <pc:sldChg chg="modSp add">
        <pc:chgData name="Mariusz MOL" userId="805f18e336aa58be" providerId="LiveId" clId="{A2DC175C-02F0-4996-8D8D-E199C3A2EE6F}" dt="2020-01-13T00:36:18.164" v="388" actId="1076"/>
        <pc:sldMkLst>
          <pc:docMk/>
          <pc:sldMk cId="501196469" sldId="262"/>
        </pc:sldMkLst>
        <pc:spChg chg="mod">
          <ac:chgData name="Mariusz MOL" userId="805f18e336aa58be" providerId="LiveId" clId="{A2DC175C-02F0-4996-8D8D-E199C3A2EE6F}" dt="2020-01-13T00:36:18.164" v="388" actId="1076"/>
          <ac:spMkLst>
            <pc:docMk/>
            <pc:sldMk cId="501196469" sldId="262"/>
            <ac:spMk id="3" creationId="{3CCC2A05-02BD-4D82-AF38-F66383F90396}"/>
          </ac:spMkLst>
        </pc:spChg>
        <pc:spChg chg="mod">
          <ac:chgData name="Mariusz MOL" userId="805f18e336aa58be" providerId="LiveId" clId="{A2DC175C-02F0-4996-8D8D-E199C3A2EE6F}" dt="2020-01-13T00:34:58.264" v="377" actId="20577"/>
          <ac:spMkLst>
            <pc:docMk/>
            <pc:sldMk cId="501196469" sldId="262"/>
            <ac:spMk id="6" creationId="{BA90C6CB-D3A2-4B9E-877F-DCDC037D9817}"/>
          </ac:spMkLst>
        </pc:spChg>
      </pc:sldChg>
      <pc:sldChg chg="delSp modSp add ord">
        <pc:chgData name="Mariusz MOL" userId="805f18e336aa58be" providerId="LiveId" clId="{A2DC175C-02F0-4996-8D8D-E199C3A2EE6F}" dt="2020-01-13T00:40:30.941" v="438" actId="20577"/>
        <pc:sldMkLst>
          <pc:docMk/>
          <pc:sldMk cId="3252250763" sldId="263"/>
        </pc:sldMkLst>
        <pc:spChg chg="mod">
          <ac:chgData name="Mariusz MOL" userId="805f18e336aa58be" providerId="LiveId" clId="{A2DC175C-02F0-4996-8D8D-E199C3A2EE6F}" dt="2020-01-13T00:40:30.941" v="438" actId="20577"/>
          <ac:spMkLst>
            <pc:docMk/>
            <pc:sldMk cId="3252250763" sldId="263"/>
            <ac:spMk id="3" creationId="{3CCC2A05-02BD-4D82-AF38-F66383F90396}"/>
          </ac:spMkLst>
        </pc:spChg>
        <pc:spChg chg="del mod">
          <ac:chgData name="Mariusz MOL" userId="805f18e336aa58be" providerId="LiveId" clId="{A2DC175C-02F0-4996-8D8D-E199C3A2EE6F}" dt="2020-01-13T00:38:59.478" v="394" actId="478"/>
          <ac:spMkLst>
            <pc:docMk/>
            <pc:sldMk cId="3252250763" sldId="263"/>
            <ac:spMk id="6" creationId="{BA90C6CB-D3A2-4B9E-877F-DCDC037D9817}"/>
          </ac:spMkLst>
        </pc:spChg>
      </pc:sldChg>
      <pc:sldChg chg="addSp delSp modSp add">
        <pc:chgData name="Mariusz MOL" userId="805f18e336aa58be" providerId="LiveId" clId="{A2DC175C-02F0-4996-8D8D-E199C3A2EE6F}" dt="2020-01-13T00:50:29.178" v="441" actId="931"/>
        <pc:sldMkLst>
          <pc:docMk/>
          <pc:sldMk cId="3467232136" sldId="264"/>
        </pc:sldMkLst>
        <pc:spChg chg="del">
          <ac:chgData name="Mariusz MOL" userId="805f18e336aa58be" providerId="LiveId" clId="{A2DC175C-02F0-4996-8D8D-E199C3A2EE6F}" dt="2020-01-13T00:50:11.541" v="440" actId="478"/>
          <ac:spMkLst>
            <pc:docMk/>
            <pc:sldMk cId="3467232136" sldId="264"/>
            <ac:spMk id="3" creationId="{3CCC2A05-02BD-4D82-AF38-F66383F90396}"/>
          </ac:spMkLst>
        </pc:spChg>
        <pc:spChg chg="add del mod">
          <ac:chgData name="Mariusz MOL" userId="805f18e336aa58be" providerId="LiveId" clId="{A2DC175C-02F0-4996-8D8D-E199C3A2EE6F}" dt="2020-01-13T00:50:29.178" v="441" actId="931"/>
          <ac:spMkLst>
            <pc:docMk/>
            <pc:sldMk cId="3467232136" sldId="264"/>
            <ac:spMk id="6" creationId="{362B27E6-621C-48F5-83A9-88D4CBE2C16D}"/>
          </ac:spMkLst>
        </pc:spChg>
        <pc:picChg chg="add mod">
          <ac:chgData name="Mariusz MOL" userId="805f18e336aa58be" providerId="LiveId" clId="{A2DC175C-02F0-4996-8D8D-E199C3A2EE6F}" dt="2020-01-13T00:50:29.178" v="441" actId="931"/>
          <ac:picMkLst>
            <pc:docMk/>
            <pc:sldMk cId="3467232136" sldId="264"/>
            <ac:picMk id="8" creationId="{8757E011-B31C-4E1E-922E-33EF8FD83928}"/>
          </ac:picMkLst>
        </pc:picChg>
      </pc:sldChg>
      <pc:sldChg chg="modSp add ord">
        <pc:chgData name="Mariusz MOL" userId="805f18e336aa58be" providerId="LiveId" clId="{A2DC175C-02F0-4996-8D8D-E199C3A2EE6F}" dt="2020-01-13T19:29:33.773" v="647" actId="20577"/>
        <pc:sldMkLst>
          <pc:docMk/>
          <pc:sldMk cId="3160754443" sldId="265"/>
        </pc:sldMkLst>
        <pc:spChg chg="mod">
          <ac:chgData name="Mariusz MOL" userId="805f18e336aa58be" providerId="LiveId" clId="{A2DC175C-02F0-4996-8D8D-E199C3A2EE6F}" dt="2020-01-13T19:29:33.773" v="647" actId="20577"/>
          <ac:spMkLst>
            <pc:docMk/>
            <pc:sldMk cId="3160754443" sldId="265"/>
            <ac:spMk id="3" creationId="{3CCC2A05-02BD-4D82-AF38-F66383F90396}"/>
          </ac:spMkLst>
        </pc:spChg>
        <pc:spChg chg="mod">
          <ac:chgData name="Mariusz MOL" userId="805f18e336aa58be" providerId="LiveId" clId="{A2DC175C-02F0-4996-8D8D-E199C3A2EE6F}" dt="2020-01-13T01:02:49.269" v="445" actId="20577"/>
          <ac:spMkLst>
            <pc:docMk/>
            <pc:sldMk cId="3160754443" sldId="265"/>
            <ac:spMk id="6" creationId="{BA90C6CB-D3A2-4B9E-877F-DCDC037D9817}"/>
          </ac:spMkLst>
        </pc:spChg>
      </pc:sldChg>
      <pc:sldChg chg="delSp modSp add">
        <pc:chgData name="Mariusz MOL" userId="805f18e336aa58be" providerId="LiveId" clId="{A2DC175C-02F0-4996-8D8D-E199C3A2EE6F}" dt="2020-01-13T19:20:07.638" v="515" actId="6549"/>
        <pc:sldMkLst>
          <pc:docMk/>
          <pc:sldMk cId="2164903739" sldId="266"/>
        </pc:sldMkLst>
        <pc:spChg chg="mod">
          <ac:chgData name="Mariusz MOL" userId="805f18e336aa58be" providerId="LiveId" clId="{A2DC175C-02F0-4996-8D8D-E199C3A2EE6F}" dt="2020-01-13T19:20:07.638" v="515" actId="6549"/>
          <ac:spMkLst>
            <pc:docMk/>
            <pc:sldMk cId="2164903739" sldId="266"/>
            <ac:spMk id="3" creationId="{3CCC2A05-02BD-4D82-AF38-F66383F90396}"/>
          </ac:spMkLst>
        </pc:spChg>
        <pc:spChg chg="del">
          <ac:chgData name="Mariusz MOL" userId="805f18e336aa58be" providerId="LiveId" clId="{A2DC175C-02F0-4996-8D8D-E199C3A2EE6F}" dt="2020-01-13T19:17:59.956" v="457" actId="478"/>
          <ac:spMkLst>
            <pc:docMk/>
            <pc:sldMk cId="2164903739" sldId="266"/>
            <ac:spMk id="6" creationId="{BA90C6CB-D3A2-4B9E-877F-DCDC037D9817}"/>
          </ac:spMkLst>
        </pc:spChg>
      </pc:sldChg>
      <pc:sldChg chg="addSp delSp modSp add mod setBg">
        <pc:chgData name="Mariusz MOL" userId="805f18e336aa58be" providerId="LiveId" clId="{A2DC175C-02F0-4996-8D8D-E199C3A2EE6F}" dt="2020-01-13T19:23:09.501" v="541" actId="1076"/>
        <pc:sldMkLst>
          <pc:docMk/>
          <pc:sldMk cId="212187708" sldId="267"/>
        </pc:sldMkLst>
        <pc:spChg chg="mod">
          <ac:chgData name="Mariusz MOL" userId="805f18e336aa58be" providerId="LiveId" clId="{A2DC175C-02F0-4996-8D8D-E199C3A2EE6F}" dt="2020-01-13T19:23:00.094" v="539" actId="26606"/>
          <ac:spMkLst>
            <pc:docMk/>
            <pc:sldMk cId="212187708" sldId="267"/>
            <ac:spMk id="2" creationId="{DB33F7D3-982F-4E46-BDC4-493B5C733772}"/>
          </ac:spMkLst>
        </pc:spChg>
        <pc:spChg chg="del">
          <ac:chgData name="Mariusz MOL" userId="805f18e336aa58be" providerId="LiveId" clId="{A2DC175C-02F0-4996-8D8D-E199C3A2EE6F}" dt="2020-01-13T19:22:19.486" v="533" actId="478"/>
          <ac:spMkLst>
            <pc:docMk/>
            <pc:sldMk cId="212187708" sldId="267"/>
            <ac:spMk id="3" creationId="{3CCC2A05-02BD-4D82-AF38-F66383F90396}"/>
          </ac:spMkLst>
        </pc:spChg>
        <pc:spChg chg="add del mod">
          <ac:chgData name="Mariusz MOL" userId="805f18e336aa58be" providerId="LiveId" clId="{A2DC175C-02F0-4996-8D8D-E199C3A2EE6F}" dt="2020-01-13T19:22:40.862" v="534" actId="931"/>
          <ac:spMkLst>
            <pc:docMk/>
            <pc:sldMk cId="212187708" sldId="267"/>
            <ac:spMk id="6" creationId="{B64EE1D6-CB29-42B5-9182-D3C6A08B7273}"/>
          </ac:spMkLst>
        </pc:spChg>
        <pc:spChg chg="add del">
          <ac:chgData name="Mariusz MOL" userId="805f18e336aa58be" providerId="LiveId" clId="{A2DC175C-02F0-4996-8D8D-E199C3A2EE6F}" dt="2020-01-13T19:23:00.094" v="539" actId="26606"/>
          <ac:spMkLst>
            <pc:docMk/>
            <pc:sldMk cId="212187708" sldId="267"/>
            <ac:spMk id="12" creationId="{3ACC6221-B463-4BCA-9F47-DD11443E5404}"/>
          </ac:spMkLst>
        </pc:spChg>
        <pc:picChg chg="mod">
          <ac:chgData name="Mariusz MOL" userId="805f18e336aa58be" providerId="LiveId" clId="{A2DC175C-02F0-4996-8D8D-E199C3A2EE6F}" dt="2020-01-13T19:23:00.094" v="539" actId="26606"/>
          <ac:picMkLst>
            <pc:docMk/>
            <pc:sldMk cId="212187708" sldId="267"/>
            <ac:picMk id="5" creationId="{A6BD0C69-626A-4C5A-BE6C-2239AC34FF6C}"/>
          </ac:picMkLst>
        </pc:picChg>
        <pc:picChg chg="add mod">
          <ac:chgData name="Mariusz MOL" userId="805f18e336aa58be" providerId="LiveId" clId="{A2DC175C-02F0-4996-8D8D-E199C3A2EE6F}" dt="2020-01-13T19:23:09.501" v="541" actId="1076"/>
          <ac:picMkLst>
            <pc:docMk/>
            <pc:sldMk cId="212187708" sldId="267"/>
            <ac:picMk id="8" creationId="{6B967869-AB0C-41A3-8801-80919AA5094D}"/>
          </ac:picMkLst>
        </pc:picChg>
      </pc:sldChg>
      <pc:sldChg chg="addSp delSp modSp add mod setBg">
        <pc:chgData name="Mariusz MOL" userId="805f18e336aa58be" providerId="LiveId" clId="{A2DC175C-02F0-4996-8D8D-E199C3A2EE6F}" dt="2020-01-13T19:24:27.326" v="571" actId="14100"/>
        <pc:sldMkLst>
          <pc:docMk/>
          <pc:sldMk cId="3832414654" sldId="268"/>
        </pc:sldMkLst>
        <pc:spChg chg="mod">
          <ac:chgData name="Mariusz MOL" userId="805f18e336aa58be" providerId="LiveId" clId="{A2DC175C-02F0-4996-8D8D-E199C3A2EE6F}" dt="2020-01-13T19:24:27.326" v="571" actId="14100"/>
          <ac:spMkLst>
            <pc:docMk/>
            <pc:sldMk cId="3832414654" sldId="268"/>
            <ac:spMk id="2" creationId="{DB33F7D3-982F-4E46-BDC4-493B5C733772}"/>
          </ac:spMkLst>
        </pc:spChg>
        <pc:spChg chg="add del mod">
          <ac:chgData name="Mariusz MOL" userId="805f18e336aa58be" providerId="LiveId" clId="{A2DC175C-02F0-4996-8D8D-E199C3A2EE6F}" dt="2020-01-13T19:23:55.973" v="544" actId="931"/>
          <ac:spMkLst>
            <pc:docMk/>
            <pc:sldMk cId="3832414654" sldId="268"/>
            <ac:spMk id="4" creationId="{C72EE6A8-853B-4667-8EAB-3D5B762AF0DB}"/>
          </ac:spMkLst>
        </pc:spChg>
        <pc:spChg chg="add del">
          <ac:chgData name="Mariusz MOL" userId="805f18e336aa58be" providerId="LiveId" clId="{A2DC175C-02F0-4996-8D8D-E199C3A2EE6F}" dt="2020-01-13T19:24:04.419" v="548" actId="26606"/>
          <ac:spMkLst>
            <pc:docMk/>
            <pc:sldMk cId="3832414654" sldId="268"/>
            <ac:spMk id="11" creationId="{1B05EF82-B56C-4686-B9AB-557149077027}"/>
          </ac:spMkLst>
        </pc:spChg>
        <pc:picChg chg="mod">
          <ac:chgData name="Mariusz MOL" userId="805f18e336aa58be" providerId="LiveId" clId="{A2DC175C-02F0-4996-8D8D-E199C3A2EE6F}" dt="2020-01-13T19:24:04.419" v="548" actId="26606"/>
          <ac:picMkLst>
            <pc:docMk/>
            <pc:sldMk cId="3832414654" sldId="268"/>
            <ac:picMk id="5" creationId="{A6BD0C69-626A-4C5A-BE6C-2239AC34FF6C}"/>
          </ac:picMkLst>
        </pc:picChg>
        <pc:picChg chg="add mod">
          <ac:chgData name="Mariusz MOL" userId="805f18e336aa58be" providerId="LiveId" clId="{A2DC175C-02F0-4996-8D8D-E199C3A2EE6F}" dt="2020-01-13T19:24:04.419" v="548" actId="26606"/>
          <ac:picMkLst>
            <pc:docMk/>
            <pc:sldMk cId="3832414654" sldId="268"/>
            <ac:picMk id="7" creationId="{E9635747-7B27-4C3B-ACA5-631C5E25806C}"/>
          </ac:picMkLst>
        </pc:picChg>
        <pc:picChg chg="del">
          <ac:chgData name="Mariusz MOL" userId="805f18e336aa58be" providerId="LiveId" clId="{A2DC175C-02F0-4996-8D8D-E199C3A2EE6F}" dt="2020-01-13T19:23:39.210" v="543" actId="478"/>
          <ac:picMkLst>
            <pc:docMk/>
            <pc:sldMk cId="3832414654" sldId="268"/>
            <ac:picMk id="8" creationId="{6B967869-AB0C-41A3-8801-80919AA5094D}"/>
          </ac:picMkLst>
        </pc:picChg>
      </pc:sldChg>
      <pc:sldChg chg="addSp delSp modSp add">
        <pc:chgData name="Mariusz MOL" userId="805f18e336aa58be" providerId="LiveId" clId="{A2DC175C-02F0-4996-8D8D-E199C3A2EE6F}" dt="2020-01-13T19:25:11.370" v="593" actId="20577"/>
        <pc:sldMkLst>
          <pc:docMk/>
          <pc:sldMk cId="4281772534" sldId="269"/>
        </pc:sldMkLst>
        <pc:spChg chg="mod">
          <ac:chgData name="Mariusz MOL" userId="805f18e336aa58be" providerId="LiveId" clId="{A2DC175C-02F0-4996-8D8D-E199C3A2EE6F}" dt="2020-01-13T19:25:11.370" v="593" actId="20577"/>
          <ac:spMkLst>
            <pc:docMk/>
            <pc:sldMk cId="4281772534" sldId="269"/>
            <ac:spMk id="2" creationId="{DB33F7D3-982F-4E46-BDC4-493B5C733772}"/>
          </ac:spMkLst>
        </pc:spChg>
        <pc:spChg chg="add del mod">
          <ac:chgData name="Mariusz MOL" userId="805f18e336aa58be" providerId="LiveId" clId="{A2DC175C-02F0-4996-8D8D-E199C3A2EE6F}" dt="2020-01-13T19:25:01.966" v="574" actId="931"/>
          <ac:spMkLst>
            <pc:docMk/>
            <pc:sldMk cId="4281772534" sldId="269"/>
            <ac:spMk id="4" creationId="{3132CCB4-9A69-4E01-A2AF-F76DFAEF424C}"/>
          </ac:spMkLst>
        </pc:spChg>
        <pc:picChg chg="del">
          <ac:chgData name="Mariusz MOL" userId="805f18e336aa58be" providerId="LiveId" clId="{A2DC175C-02F0-4996-8D8D-E199C3A2EE6F}" dt="2020-01-13T19:24:48.002" v="573" actId="478"/>
          <ac:picMkLst>
            <pc:docMk/>
            <pc:sldMk cId="4281772534" sldId="269"/>
            <ac:picMk id="7" creationId="{E9635747-7B27-4C3B-ACA5-631C5E25806C}"/>
          </ac:picMkLst>
        </pc:picChg>
        <pc:picChg chg="add mod">
          <ac:chgData name="Mariusz MOL" userId="805f18e336aa58be" providerId="LiveId" clId="{A2DC175C-02F0-4996-8D8D-E199C3A2EE6F}" dt="2020-01-13T19:25:04.347" v="576" actId="962"/>
          <ac:picMkLst>
            <pc:docMk/>
            <pc:sldMk cId="4281772534" sldId="269"/>
            <ac:picMk id="8" creationId="{B87FF448-66E0-4FAE-852A-B5CFFAC03BEA}"/>
          </ac:picMkLst>
        </pc:picChg>
      </pc:sldChg>
      <pc:sldChg chg="addSp delSp modSp add">
        <pc:chgData name="Mariusz MOL" userId="805f18e336aa58be" providerId="LiveId" clId="{A2DC175C-02F0-4996-8D8D-E199C3A2EE6F}" dt="2020-01-13T19:25:43.420" v="596" actId="931"/>
        <pc:sldMkLst>
          <pc:docMk/>
          <pc:sldMk cId="1165441406" sldId="270"/>
        </pc:sldMkLst>
        <pc:spChg chg="add del mod">
          <ac:chgData name="Mariusz MOL" userId="805f18e336aa58be" providerId="LiveId" clId="{A2DC175C-02F0-4996-8D8D-E199C3A2EE6F}" dt="2020-01-13T19:25:43.420" v="596" actId="931"/>
          <ac:spMkLst>
            <pc:docMk/>
            <pc:sldMk cId="1165441406" sldId="270"/>
            <ac:spMk id="4" creationId="{E109B259-E1E9-438D-883D-81DE020BE0B0}"/>
          </ac:spMkLst>
        </pc:spChg>
        <pc:picChg chg="add mod">
          <ac:chgData name="Mariusz MOL" userId="805f18e336aa58be" providerId="LiveId" clId="{A2DC175C-02F0-4996-8D8D-E199C3A2EE6F}" dt="2020-01-13T19:25:43.420" v="596" actId="931"/>
          <ac:picMkLst>
            <pc:docMk/>
            <pc:sldMk cId="1165441406" sldId="270"/>
            <ac:picMk id="7" creationId="{EDC9F06D-92FB-426A-BAB3-8C070AF03253}"/>
          </ac:picMkLst>
        </pc:picChg>
        <pc:picChg chg="del">
          <ac:chgData name="Mariusz MOL" userId="805f18e336aa58be" providerId="LiveId" clId="{A2DC175C-02F0-4996-8D8D-E199C3A2EE6F}" dt="2020-01-13T19:25:18.656" v="595" actId="478"/>
          <ac:picMkLst>
            <pc:docMk/>
            <pc:sldMk cId="1165441406" sldId="270"/>
            <ac:picMk id="8" creationId="{B87FF448-66E0-4FAE-852A-B5CFFAC03BEA}"/>
          </ac:picMkLst>
        </pc:picChg>
      </pc:sldChg>
      <pc:sldChg chg="modSp add ord">
        <pc:chgData name="Mariusz MOL" userId="805f18e336aa58be" providerId="LiveId" clId="{A2DC175C-02F0-4996-8D8D-E199C3A2EE6F}" dt="2020-01-13T19:57:37.744" v="690" actId="20577"/>
        <pc:sldMkLst>
          <pc:docMk/>
          <pc:sldMk cId="84244295" sldId="271"/>
        </pc:sldMkLst>
        <pc:spChg chg="mod">
          <ac:chgData name="Mariusz MOL" userId="805f18e336aa58be" providerId="LiveId" clId="{A2DC175C-02F0-4996-8D8D-E199C3A2EE6F}" dt="2020-01-13T19:42:24.919" v="688" actId="20577"/>
          <ac:spMkLst>
            <pc:docMk/>
            <pc:sldMk cId="84244295" sldId="271"/>
            <ac:spMk id="3" creationId="{3CCC2A05-02BD-4D82-AF38-F66383F90396}"/>
          </ac:spMkLst>
        </pc:spChg>
        <pc:spChg chg="mod">
          <ac:chgData name="Mariusz MOL" userId="805f18e336aa58be" providerId="LiveId" clId="{A2DC175C-02F0-4996-8D8D-E199C3A2EE6F}" dt="2020-01-13T19:57:37.744" v="690" actId="20577"/>
          <ac:spMkLst>
            <pc:docMk/>
            <pc:sldMk cId="84244295" sldId="271"/>
            <ac:spMk id="6" creationId="{BA90C6CB-D3A2-4B9E-877F-DCDC037D9817}"/>
          </ac:spMkLst>
        </pc:spChg>
      </pc:sldChg>
      <pc:sldChg chg="addSp delSp modSp add del">
        <pc:chgData name="Mariusz MOL" userId="805f18e336aa58be" providerId="LiveId" clId="{A2DC175C-02F0-4996-8D8D-E199C3A2EE6F}" dt="2020-01-13T19:26:24.106" v="599" actId="2696"/>
        <pc:sldMkLst>
          <pc:docMk/>
          <pc:sldMk cId="1163324240" sldId="271"/>
        </pc:sldMkLst>
        <pc:spChg chg="add mod">
          <ac:chgData name="Mariusz MOL" userId="805f18e336aa58be" providerId="LiveId" clId="{A2DC175C-02F0-4996-8D8D-E199C3A2EE6F}" dt="2020-01-13T19:25:52.643" v="598" actId="478"/>
          <ac:spMkLst>
            <pc:docMk/>
            <pc:sldMk cId="1163324240" sldId="271"/>
            <ac:spMk id="4" creationId="{4173960F-7B58-4DAF-8968-05D6C75BD378}"/>
          </ac:spMkLst>
        </pc:spChg>
        <pc:picChg chg="del">
          <ac:chgData name="Mariusz MOL" userId="805f18e336aa58be" providerId="LiveId" clId="{A2DC175C-02F0-4996-8D8D-E199C3A2EE6F}" dt="2020-01-13T19:25:52.643" v="598" actId="478"/>
          <ac:picMkLst>
            <pc:docMk/>
            <pc:sldMk cId="1163324240" sldId="271"/>
            <ac:picMk id="7" creationId="{EDC9F06D-92FB-426A-BAB3-8C070AF03253}"/>
          </ac:picMkLst>
        </pc:picChg>
      </pc:sldChg>
      <pc:sldChg chg="delSp modSp add">
        <pc:chgData name="Mariusz MOL" userId="805f18e336aa58be" providerId="LiveId" clId="{A2DC175C-02F0-4996-8D8D-E199C3A2EE6F}" dt="2020-01-13T20:35:04.253" v="1308" actId="20577"/>
        <pc:sldMkLst>
          <pc:docMk/>
          <pc:sldMk cId="979496430" sldId="272"/>
        </pc:sldMkLst>
        <pc:spChg chg="mod">
          <ac:chgData name="Mariusz MOL" userId="805f18e336aa58be" providerId="LiveId" clId="{A2DC175C-02F0-4996-8D8D-E199C3A2EE6F}" dt="2020-01-13T20:10:01.049" v="722" actId="20577"/>
          <ac:spMkLst>
            <pc:docMk/>
            <pc:sldMk cId="979496430" sldId="272"/>
            <ac:spMk id="2" creationId="{DB33F7D3-982F-4E46-BDC4-493B5C733772}"/>
          </ac:spMkLst>
        </pc:spChg>
        <pc:spChg chg="mod">
          <ac:chgData name="Mariusz MOL" userId="805f18e336aa58be" providerId="LiveId" clId="{A2DC175C-02F0-4996-8D8D-E199C3A2EE6F}" dt="2020-01-13T20:35:04.253" v="1308" actId="20577"/>
          <ac:spMkLst>
            <pc:docMk/>
            <pc:sldMk cId="979496430" sldId="272"/>
            <ac:spMk id="3" creationId="{3CCC2A05-02BD-4D82-AF38-F66383F90396}"/>
          </ac:spMkLst>
        </pc:spChg>
        <pc:spChg chg="del mod">
          <ac:chgData name="Mariusz MOL" userId="805f18e336aa58be" providerId="LiveId" clId="{A2DC175C-02F0-4996-8D8D-E199C3A2EE6F}" dt="2020-01-13T20:09:49.563" v="721" actId="478"/>
          <ac:spMkLst>
            <pc:docMk/>
            <pc:sldMk cId="979496430" sldId="272"/>
            <ac:spMk id="6" creationId="{BA90C6CB-D3A2-4B9E-877F-DCDC037D9817}"/>
          </ac:spMkLst>
        </pc:spChg>
      </pc:sldChg>
      <pc:sldChg chg="modSp add">
        <pc:chgData name="Mariusz MOL" userId="805f18e336aa58be" providerId="LiveId" clId="{A2DC175C-02F0-4996-8D8D-E199C3A2EE6F}" dt="2020-01-13T20:13:56.290" v="849" actId="6549"/>
        <pc:sldMkLst>
          <pc:docMk/>
          <pc:sldMk cId="1693178695" sldId="273"/>
        </pc:sldMkLst>
        <pc:spChg chg="mod">
          <ac:chgData name="Mariusz MOL" userId="805f18e336aa58be" providerId="LiveId" clId="{A2DC175C-02F0-4996-8D8D-E199C3A2EE6F}" dt="2020-01-13T20:10:10.101" v="725" actId="5793"/>
          <ac:spMkLst>
            <pc:docMk/>
            <pc:sldMk cId="1693178695" sldId="273"/>
            <ac:spMk id="2" creationId="{DB33F7D3-982F-4E46-BDC4-493B5C733772}"/>
          </ac:spMkLst>
        </pc:spChg>
        <pc:spChg chg="mod">
          <ac:chgData name="Mariusz MOL" userId="805f18e336aa58be" providerId="LiveId" clId="{A2DC175C-02F0-4996-8D8D-E199C3A2EE6F}" dt="2020-01-13T20:13:56.290" v="849" actId="6549"/>
          <ac:spMkLst>
            <pc:docMk/>
            <pc:sldMk cId="1693178695" sldId="273"/>
            <ac:spMk id="3" creationId="{3CCC2A05-02BD-4D82-AF38-F66383F90396}"/>
          </ac:spMkLst>
        </pc:spChg>
      </pc:sldChg>
      <pc:sldChg chg="modSp add">
        <pc:chgData name="Mariusz MOL" userId="805f18e336aa58be" providerId="LiveId" clId="{A2DC175C-02F0-4996-8D8D-E199C3A2EE6F}" dt="2020-01-13T20:15:47.455" v="999" actId="6549"/>
        <pc:sldMkLst>
          <pc:docMk/>
          <pc:sldMk cId="3723814868" sldId="274"/>
        </pc:sldMkLst>
        <pc:spChg chg="mod">
          <ac:chgData name="Mariusz MOL" userId="805f18e336aa58be" providerId="LiveId" clId="{A2DC175C-02F0-4996-8D8D-E199C3A2EE6F}" dt="2020-01-13T20:15:47.455" v="999" actId="6549"/>
          <ac:spMkLst>
            <pc:docMk/>
            <pc:sldMk cId="3723814868" sldId="274"/>
            <ac:spMk id="3" creationId="{3CCC2A05-02BD-4D82-AF38-F66383F90396}"/>
          </ac:spMkLst>
        </pc:spChg>
      </pc:sldChg>
      <pc:sldChg chg="modSp add">
        <pc:chgData name="Mariusz MOL" userId="805f18e336aa58be" providerId="LiveId" clId="{A2DC175C-02F0-4996-8D8D-E199C3A2EE6F}" dt="2020-01-13T20:21:28.887" v="1218" actId="20577"/>
        <pc:sldMkLst>
          <pc:docMk/>
          <pc:sldMk cId="1887881877" sldId="275"/>
        </pc:sldMkLst>
        <pc:spChg chg="mod">
          <ac:chgData name="Mariusz MOL" userId="805f18e336aa58be" providerId="LiveId" clId="{A2DC175C-02F0-4996-8D8D-E199C3A2EE6F}" dt="2020-01-13T20:21:28.887" v="1218" actId="20577"/>
          <ac:spMkLst>
            <pc:docMk/>
            <pc:sldMk cId="1887881877" sldId="275"/>
            <ac:spMk id="3" creationId="{3CCC2A05-02BD-4D82-AF38-F66383F90396}"/>
          </ac:spMkLst>
        </pc:spChg>
      </pc:sldChg>
      <pc:sldChg chg="add">
        <pc:chgData name="Mariusz MOL" userId="805f18e336aa58be" providerId="LiveId" clId="{A2DC175C-02F0-4996-8D8D-E199C3A2EE6F}" dt="2020-01-13T20:21:46.407" v="1219"/>
        <pc:sldMkLst>
          <pc:docMk/>
          <pc:sldMk cId="2098102831" sldId="276"/>
        </pc:sldMkLst>
      </pc:sldChg>
      <pc:sldChg chg="modSp add">
        <pc:chgData name="Mariusz MOL" userId="805f18e336aa58be" providerId="LiveId" clId="{A2DC175C-02F0-4996-8D8D-E199C3A2EE6F}" dt="2020-01-13T20:32:19.474" v="1294" actId="20577"/>
        <pc:sldMkLst>
          <pc:docMk/>
          <pc:sldMk cId="473784912" sldId="277"/>
        </pc:sldMkLst>
        <pc:spChg chg="mod">
          <ac:chgData name="Mariusz MOL" userId="805f18e336aa58be" providerId="LiveId" clId="{A2DC175C-02F0-4996-8D8D-E199C3A2EE6F}" dt="2020-01-13T20:32:19.474" v="1294" actId="20577"/>
          <ac:spMkLst>
            <pc:docMk/>
            <pc:sldMk cId="473784912" sldId="277"/>
            <ac:spMk id="3" creationId="{3CCC2A05-02BD-4D82-AF38-F66383F90396}"/>
          </ac:spMkLst>
        </pc:spChg>
      </pc:sldChg>
      <pc:sldChg chg="modSp add">
        <pc:chgData name="Mariusz MOL" userId="805f18e336aa58be" providerId="LiveId" clId="{A2DC175C-02F0-4996-8D8D-E199C3A2EE6F}" dt="2020-01-13T20:38:47.176" v="1457" actId="20577"/>
        <pc:sldMkLst>
          <pc:docMk/>
          <pc:sldMk cId="3270837702" sldId="278"/>
        </pc:sldMkLst>
        <pc:spChg chg="mod">
          <ac:chgData name="Mariusz MOL" userId="805f18e336aa58be" providerId="LiveId" clId="{A2DC175C-02F0-4996-8D8D-E199C3A2EE6F}" dt="2020-01-13T20:38:47.176" v="1457" actId="20577"/>
          <ac:spMkLst>
            <pc:docMk/>
            <pc:sldMk cId="3270837702" sldId="278"/>
            <ac:spMk id="3" creationId="{3CCC2A05-02BD-4D82-AF38-F66383F90396}"/>
          </ac:spMkLst>
        </pc:spChg>
      </pc:sldChg>
      <pc:sldChg chg="modSp add">
        <pc:chgData name="Mariusz MOL" userId="805f18e336aa58be" providerId="LiveId" clId="{A2DC175C-02F0-4996-8D8D-E199C3A2EE6F}" dt="2020-01-13T20:51:07.367" v="1459" actId="113"/>
        <pc:sldMkLst>
          <pc:docMk/>
          <pc:sldMk cId="90147379" sldId="279"/>
        </pc:sldMkLst>
        <pc:spChg chg="mod">
          <ac:chgData name="Mariusz MOL" userId="805f18e336aa58be" providerId="LiveId" clId="{A2DC175C-02F0-4996-8D8D-E199C3A2EE6F}" dt="2020-01-13T20:51:07.367" v="1459" actId="113"/>
          <ac:spMkLst>
            <pc:docMk/>
            <pc:sldMk cId="90147379" sldId="279"/>
            <ac:spMk id="3" creationId="{3CCC2A05-02BD-4D82-AF38-F66383F90396}"/>
          </ac:spMkLst>
        </pc:spChg>
      </pc:sldChg>
      <pc:sldChg chg="modSp add">
        <pc:chgData name="Mariusz MOL" userId="805f18e336aa58be" providerId="LiveId" clId="{A2DC175C-02F0-4996-8D8D-E199C3A2EE6F}" dt="2020-01-13T20:54:08.798" v="1538" actId="20577"/>
        <pc:sldMkLst>
          <pc:docMk/>
          <pc:sldMk cId="4084351860" sldId="280"/>
        </pc:sldMkLst>
        <pc:spChg chg="mod">
          <ac:chgData name="Mariusz MOL" userId="805f18e336aa58be" providerId="LiveId" clId="{A2DC175C-02F0-4996-8D8D-E199C3A2EE6F}" dt="2020-01-13T20:54:08.798" v="1538" actId="20577"/>
          <ac:spMkLst>
            <pc:docMk/>
            <pc:sldMk cId="4084351860" sldId="280"/>
            <ac:spMk id="3" creationId="{3CCC2A05-02BD-4D82-AF38-F66383F90396}"/>
          </ac:spMkLst>
        </pc:spChg>
      </pc:sldChg>
      <pc:sldChg chg="modSp add">
        <pc:chgData name="Mariusz MOL" userId="805f18e336aa58be" providerId="LiveId" clId="{A2DC175C-02F0-4996-8D8D-E199C3A2EE6F}" dt="2020-01-13T21:09:18.658" v="1634" actId="20577"/>
        <pc:sldMkLst>
          <pc:docMk/>
          <pc:sldMk cId="55516604" sldId="281"/>
        </pc:sldMkLst>
        <pc:spChg chg="mod">
          <ac:chgData name="Mariusz MOL" userId="805f18e336aa58be" providerId="LiveId" clId="{A2DC175C-02F0-4996-8D8D-E199C3A2EE6F}" dt="2020-01-13T21:09:18.658" v="1634" actId="20577"/>
          <ac:spMkLst>
            <pc:docMk/>
            <pc:sldMk cId="55516604" sldId="281"/>
            <ac:spMk id="3" creationId="{3CCC2A05-02BD-4D82-AF38-F66383F90396}"/>
          </ac:spMkLst>
        </pc:spChg>
      </pc:sldChg>
      <pc:sldChg chg="modSp add">
        <pc:chgData name="Mariusz MOL" userId="805f18e336aa58be" providerId="LiveId" clId="{A2DC175C-02F0-4996-8D8D-E199C3A2EE6F}" dt="2020-01-13T21:11:57.539" v="1754" actId="20577"/>
        <pc:sldMkLst>
          <pc:docMk/>
          <pc:sldMk cId="3877865865" sldId="282"/>
        </pc:sldMkLst>
        <pc:spChg chg="mod">
          <ac:chgData name="Mariusz MOL" userId="805f18e336aa58be" providerId="LiveId" clId="{A2DC175C-02F0-4996-8D8D-E199C3A2EE6F}" dt="2020-01-13T21:11:57.539" v="1754" actId="20577"/>
          <ac:spMkLst>
            <pc:docMk/>
            <pc:sldMk cId="3877865865" sldId="282"/>
            <ac:spMk id="3" creationId="{3CCC2A05-02BD-4D82-AF38-F66383F90396}"/>
          </ac:spMkLst>
        </pc:spChg>
      </pc:sldChg>
      <pc:sldChg chg="addSp modSp add ord">
        <pc:chgData name="Mariusz MOL" userId="805f18e336aa58be" providerId="LiveId" clId="{A2DC175C-02F0-4996-8D8D-E199C3A2EE6F}" dt="2020-01-13T21:33:51.295" v="2051" actId="20577"/>
        <pc:sldMkLst>
          <pc:docMk/>
          <pc:sldMk cId="2410220240" sldId="283"/>
        </pc:sldMkLst>
        <pc:spChg chg="mod">
          <ac:chgData name="Mariusz MOL" userId="805f18e336aa58be" providerId="LiveId" clId="{A2DC175C-02F0-4996-8D8D-E199C3A2EE6F}" dt="2020-01-13T21:28:48.341" v="1942"/>
          <ac:spMkLst>
            <pc:docMk/>
            <pc:sldMk cId="2410220240" sldId="283"/>
            <ac:spMk id="3" creationId="{3CCC2A05-02BD-4D82-AF38-F66383F90396}"/>
          </ac:spMkLst>
        </pc:spChg>
        <pc:spChg chg="add mod">
          <ac:chgData name="Mariusz MOL" userId="805f18e336aa58be" providerId="LiveId" clId="{A2DC175C-02F0-4996-8D8D-E199C3A2EE6F}" dt="2020-01-13T21:31:30.877" v="2047" actId="13822"/>
          <ac:spMkLst>
            <pc:docMk/>
            <pc:sldMk cId="2410220240" sldId="283"/>
            <ac:spMk id="7" creationId="{3004D3B7-AF04-4EF0-85A4-4E59A6DD8E04}"/>
          </ac:spMkLst>
        </pc:spChg>
        <pc:spChg chg="add mod">
          <ac:chgData name="Mariusz MOL" userId="805f18e336aa58be" providerId="LiveId" clId="{A2DC175C-02F0-4996-8D8D-E199C3A2EE6F}" dt="2020-01-13T21:33:51.295" v="2051" actId="20577"/>
          <ac:spMkLst>
            <pc:docMk/>
            <pc:sldMk cId="2410220240" sldId="283"/>
            <ac:spMk id="8" creationId="{3F218B0F-A16A-47D9-B627-E5BA3FBDF50A}"/>
          </ac:spMkLst>
        </pc:spChg>
        <pc:graphicFrameChg chg="add mod modGraphic">
          <ac:chgData name="Mariusz MOL" userId="805f18e336aa58be" providerId="LiveId" clId="{A2DC175C-02F0-4996-8D8D-E199C3A2EE6F}" dt="2020-01-13T21:28:44.090" v="1941" actId="1076"/>
          <ac:graphicFrameMkLst>
            <pc:docMk/>
            <pc:sldMk cId="2410220240" sldId="283"/>
            <ac:graphicFrameMk id="4" creationId="{A04B181B-87FA-4410-B0C9-EAD77F9A98C8}"/>
          </ac:graphicFrameMkLst>
        </pc:graphicFrameChg>
      </pc:sldChg>
      <pc:sldChg chg="modSp add">
        <pc:chgData name="Mariusz MOL" userId="805f18e336aa58be" providerId="LiveId" clId="{A2DC175C-02F0-4996-8D8D-E199C3A2EE6F}" dt="2020-01-13T21:15:15.879" v="1890" actId="6549"/>
        <pc:sldMkLst>
          <pc:docMk/>
          <pc:sldMk cId="3007693495" sldId="284"/>
        </pc:sldMkLst>
        <pc:spChg chg="mod">
          <ac:chgData name="Mariusz MOL" userId="805f18e336aa58be" providerId="LiveId" clId="{A2DC175C-02F0-4996-8D8D-E199C3A2EE6F}" dt="2020-01-13T21:15:15.879" v="1890" actId="6549"/>
          <ac:spMkLst>
            <pc:docMk/>
            <pc:sldMk cId="3007693495" sldId="284"/>
            <ac:spMk id="3" creationId="{3CCC2A05-02BD-4D82-AF38-F66383F90396}"/>
          </ac:spMkLst>
        </pc:spChg>
      </pc:sldChg>
      <pc:sldChg chg="addSp delSp modSp add">
        <pc:chgData name="Mariusz MOL" userId="805f18e336aa58be" providerId="LiveId" clId="{A2DC175C-02F0-4996-8D8D-E199C3A2EE6F}" dt="2020-01-13T21:51:02.055" v="2060" actId="20577"/>
        <pc:sldMkLst>
          <pc:docMk/>
          <pc:sldMk cId="791647559" sldId="285"/>
        </pc:sldMkLst>
        <pc:spChg chg="mod">
          <ac:chgData name="Mariusz MOL" userId="805f18e336aa58be" providerId="LiveId" clId="{A2DC175C-02F0-4996-8D8D-E199C3A2EE6F}" dt="2020-01-13T21:51:02.055" v="2060" actId="20577"/>
          <ac:spMkLst>
            <pc:docMk/>
            <pc:sldMk cId="791647559" sldId="285"/>
            <ac:spMk id="2" creationId="{DB33F7D3-982F-4E46-BDC4-493B5C733772}"/>
          </ac:spMkLst>
        </pc:spChg>
        <pc:spChg chg="mod">
          <ac:chgData name="Mariusz MOL" userId="805f18e336aa58be" providerId="LiveId" clId="{A2DC175C-02F0-4996-8D8D-E199C3A2EE6F}" dt="2020-01-13T21:34:59.455" v="2053"/>
          <ac:spMkLst>
            <pc:docMk/>
            <pc:sldMk cId="791647559" sldId="285"/>
            <ac:spMk id="3" creationId="{3CCC2A05-02BD-4D82-AF38-F66383F90396}"/>
          </ac:spMkLst>
        </pc:spChg>
        <pc:spChg chg="del">
          <ac:chgData name="Mariusz MOL" userId="805f18e336aa58be" providerId="LiveId" clId="{A2DC175C-02F0-4996-8D8D-E199C3A2EE6F}" dt="2020-01-13T21:31:47.931" v="2049" actId="478"/>
          <ac:spMkLst>
            <pc:docMk/>
            <pc:sldMk cId="791647559" sldId="285"/>
            <ac:spMk id="7" creationId="{3004D3B7-AF04-4EF0-85A4-4E59A6DD8E04}"/>
          </ac:spMkLst>
        </pc:spChg>
        <pc:spChg chg="add mod">
          <ac:chgData name="Mariusz MOL" userId="805f18e336aa58be" providerId="LiveId" clId="{A2DC175C-02F0-4996-8D8D-E199C3A2EE6F}" dt="2020-01-13T21:38:15.058" v="2055" actId="20577"/>
          <ac:spMkLst>
            <pc:docMk/>
            <pc:sldMk cId="791647559" sldId="285"/>
            <ac:spMk id="8" creationId="{9AC9477D-10D9-4A0D-AD75-0656152817BB}"/>
          </ac:spMkLst>
        </pc:spChg>
        <pc:graphicFrameChg chg="del">
          <ac:chgData name="Mariusz MOL" userId="805f18e336aa58be" providerId="LiveId" clId="{A2DC175C-02F0-4996-8D8D-E199C3A2EE6F}" dt="2020-01-13T21:34:13.728" v="2052" actId="478"/>
          <ac:graphicFrameMkLst>
            <pc:docMk/>
            <pc:sldMk cId="791647559" sldId="285"/>
            <ac:graphicFrameMk id="4" creationId="{A04B181B-87FA-4410-B0C9-EAD77F9A98C8}"/>
          </ac:graphicFrameMkLst>
        </pc:graphicFrameChg>
      </pc:sldChg>
      <pc:sldChg chg="modSp add">
        <pc:chgData name="Mariusz MOL" userId="805f18e336aa58be" providerId="LiveId" clId="{A2DC175C-02F0-4996-8D8D-E199C3A2EE6F}" dt="2020-01-13T21:57:35.442" v="2187" actId="20577"/>
        <pc:sldMkLst>
          <pc:docMk/>
          <pc:sldMk cId="2260311576" sldId="286"/>
        </pc:sldMkLst>
        <pc:spChg chg="mod">
          <ac:chgData name="Mariusz MOL" userId="805f18e336aa58be" providerId="LiveId" clId="{A2DC175C-02F0-4996-8D8D-E199C3A2EE6F}" dt="2020-01-13T21:57:35.442" v="2187" actId="20577"/>
          <ac:spMkLst>
            <pc:docMk/>
            <pc:sldMk cId="2260311576" sldId="286"/>
            <ac:spMk id="3" creationId="{3CCC2A05-02BD-4D82-AF38-F66383F90396}"/>
          </ac:spMkLst>
        </pc:spChg>
      </pc:sldChg>
      <pc:sldChg chg="add">
        <pc:chgData name="Mariusz MOL" userId="805f18e336aa58be" providerId="LiveId" clId="{A2DC175C-02F0-4996-8D8D-E199C3A2EE6F}" dt="2020-01-13T21:58:17.105" v="2188"/>
        <pc:sldMkLst>
          <pc:docMk/>
          <pc:sldMk cId="3370282843" sldId="287"/>
        </pc:sldMkLst>
      </pc:sldChg>
      <pc:sldChg chg="modSp add">
        <pc:chgData name="Mariusz MOL" userId="805f18e336aa58be" providerId="LiveId" clId="{A2DC175C-02F0-4996-8D8D-E199C3A2EE6F}" dt="2020-01-13T22:24:43.724" v="2712" actId="20577"/>
        <pc:sldMkLst>
          <pc:docMk/>
          <pc:sldMk cId="1800702899" sldId="288"/>
        </pc:sldMkLst>
        <pc:spChg chg="mod">
          <ac:chgData name="Mariusz MOL" userId="805f18e336aa58be" providerId="LiveId" clId="{A2DC175C-02F0-4996-8D8D-E199C3A2EE6F}" dt="2020-01-13T22:24:43.724" v="2712" actId="20577"/>
          <ac:spMkLst>
            <pc:docMk/>
            <pc:sldMk cId="1800702899" sldId="288"/>
            <ac:spMk id="3" creationId="{3CCC2A05-02BD-4D82-AF38-F66383F90396}"/>
          </ac:spMkLst>
        </pc:spChg>
      </pc:sldChg>
      <pc:sldChg chg="modSp add">
        <pc:chgData name="Mariusz MOL" userId="805f18e336aa58be" providerId="LiveId" clId="{A2DC175C-02F0-4996-8D8D-E199C3A2EE6F}" dt="2020-01-13T22:32:35.209" v="2781" actId="27636"/>
        <pc:sldMkLst>
          <pc:docMk/>
          <pc:sldMk cId="353823194" sldId="289"/>
        </pc:sldMkLst>
        <pc:spChg chg="mod">
          <ac:chgData name="Mariusz MOL" userId="805f18e336aa58be" providerId="LiveId" clId="{A2DC175C-02F0-4996-8D8D-E199C3A2EE6F}" dt="2020-01-13T22:32:35.209" v="2781" actId="27636"/>
          <ac:spMkLst>
            <pc:docMk/>
            <pc:sldMk cId="353823194" sldId="289"/>
            <ac:spMk id="3" creationId="{3CCC2A05-02BD-4D82-AF38-F66383F90396}"/>
          </ac:spMkLst>
        </pc:spChg>
      </pc:sldChg>
      <pc:sldChg chg="addSp modSp add">
        <pc:chgData name="Mariusz MOL" userId="805f18e336aa58be" providerId="LiveId" clId="{A2DC175C-02F0-4996-8D8D-E199C3A2EE6F}" dt="2020-01-13T22:52:38.100" v="2894" actId="1076"/>
        <pc:sldMkLst>
          <pc:docMk/>
          <pc:sldMk cId="2633546775" sldId="290"/>
        </pc:sldMkLst>
        <pc:spChg chg="mod">
          <ac:chgData name="Mariusz MOL" userId="805f18e336aa58be" providerId="LiveId" clId="{A2DC175C-02F0-4996-8D8D-E199C3A2EE6F}" dt="2020-01-13T22:49:57.023" v="2891" actId="20577"/>
          <ac:spMkLst>
            <pc:docMk/>
            <pc:sldMk cId="2633546775" sldId="290"/>
            <ac:spMk id="3" creationId="{3CCC2A05-02BD-4D82-AF38-F66383F90396}"/>
          </ac:spMkLst>
        </pc:spChg>
        <pc:spChg chg="add mod">
          <ac:chgData name="Mariusz MOL" userId="805f18e336aa58be" providerId="LiveId" clId="{A2DC175C-02F0-4996-8D8D-E199C3A2EE6F}" dt="2020-01-13T22:52:38.100" v="2894" actId="1076"/>
          <ac:spMkLst>
            <pc:docMk/>
            <pc:sldMk cId="2633546775" sldId="290"/>
            <ac:spMk id="4" creationId="{F4CC90FD-9398-4A29-AB72-76D8CE2AA781}"/>
          </ac:spMkLst>
        </pc:spChg>
      </pc:sldChg>
      <pc:sldChg chg="delSp modSp add">
        <pc:chgData name="Mariusz MOL" userId="805f18e336aa58be" providerId="LiveId" clId="{A2DC175C-02F0-4996-8D8D-E199C3A2EE6F}" dt="2020-01-13T23:14:34.339" v="2914" actId="20577"/>
        <pc:sldMkLst>
          <pc:docMk/>
          <pc:sldMk cId="3688938287" sldId="291"/>
        </pc:sldMkLst>
        <pc:spChg chg="mod">
          <ac:chgData name="Mariusz MOL" userId="805f18e336aa58be" providerId="LiveId" clId="{A2DC175C-02F0-4996-8D8D-E199C3A2EE6F}" dt="2020-01-13T23:14:34.339" v="2914" actId="20577"/>
          <ac:spMkLst>
            <pc:docMk/>
            <pc:sldMk cId="3688938287" sldId="291"/>
            <ac:spMk id="2" creationId="{DB33F7D3-982F-4E46-BDC4-493B5C733772}"/>
          </ac:spMkLst>
        </pc:spChg>
        <pc:spChg chg="mod">
          <ac:chgData name="Mariusz MOL" userId="805f18e336aa58be" providerId="LiveId" clId="{A2DC175C-02F0-4996-8D8D-E199C3A2EE6F}" dt="2020-01-13T23:04:59.435" v="2902" actId="20577"/>
          <ac:spMkLst>
            <pc:docMk/>
            <pc:sldMk cId="3688938287" sldId="291"/>
            <ac:spMk id="3" creationId="{3CCC2A05-02BD-4D82-AF38-F66383F90396}"/>
          </ac:spMkLst>
        </pc:spChg>
        <pc:spChg chg="del">
          <ac:chgData name="Mariusz MOL" userId="805f18e336aa58be" providerId="LiveId" clId="{A2DC175C-02F0-4996-8D8D-E199C3A2EE6F}" dt="2020-01-13T23:13:44.997" v="2903" actId="478"/>
          <ac:spMkLst>
            <pc:docMk/>
            <pc:sldMk cId="3688938287" sldId="291"/>
            <ac:spMk id="4" creationId="{F4CC90FD-9398-4A29-AB72-76D8CE2AA781}"/>
          </ac:spMkLst>
        </pc:spChg>
        <pc:spChg chg="mod">
          <ac:chgData name="Mariusz MOL" userId="805f18e336aa58be" providerId="LiveId" clId="{A2DC175C-02F0-4996-8D8D-E199C3A2EE6F}" dt="2020-01-13T23:13:48.698" v="2905" actId="20577"/>
          <ac:spMkLst>
            <pc:docMk/>
            <pc:sldMk cId="3688938287" sldId="291"/>
            <ac:spMk id="8" creationId="{9AC9477D-10D9-4A0D-AD75-0656152817BB}"/>
          </ac:spMkLst>
        </pc:spChg>
      </pc:sldChg>
      <pc:sldChg chg="modSp add">
        <pc:chgData name="Mariusz MOL" userId="805f18e336aa58be" providerId="LiveId" clId="{A2DC175C-02F0-4996-8D8D-E199C3A2EE6F}" dt="2020-01-13T23:15:27.343" v="2932" actId="20577"/>
        <pc:sldMkLst>
          <pc:docMk/>
          <pc:sldMk cId="2914915732" sldId="292"/>
        </pc:sldMkLst>
        <pc:spChg chg="mod">
          <ac:chgData name="Mariusz MOL" userId="805f18e336aa58be" providerId="LiveId" clId="{A2DC175C-02F0-4996-8D8D-E199C3A2EE6F}" dt="2020-01-13T23:14:44.258" v="2922" actId="20577"/>
          <ac:spMkLst>
            <pc:docMk/>
            <pc:sldMk cId="2914915732" sldId="292"/>
            <ac:spMk id="2" creationId="{DB33F7D3-982F-4E46-BDC4-493B5C733772}"/>
          </ac:spMkLst>
        </pc:spChg>
        <pc:spChg chg="mod">
          <ac:chgData name="Mariusz MOL" userId="805f18e336aa58be" providerId="LiveId" clId="{A2DC175C-02F0-4996-8D8D-E199C3A2EE6F}" dt="2020-01-13T23:15:21.508" v="2931" actId="20577"/>
          <ac:spMkLst>
            <pc:docMk/>
            <pc:sldMk cId="2914915732" sldId="292"/>
            <ac:spMk id="3" creationId="{3CCC2A05-02BD-4D82-AF38-F66383F90396}"/>
          </ac:spMkLst>
        </pc:spChg>
        <pc:spChg chg="mod">
          <ac:chgData name="Mariusz MOL" userId="805f18e336aa58be" providerId="LiveId" clId="{A2DC175C-02F0-4996-8D8D-E199C3A2EE6F}" dt="2020-01-13T23:15:27.343" v="2932" actId="20577"/>
          <ac:spMkLst>
            <pc:docMk/>
            <pc:sldMk cId="2914915732" sldId="292"/>
            <ac:spMk id="8" creationId="{9AC9477D-10D9-4A0D-AD75-0656152817BB}"/>
          </ac:spMkLst>
        </pc:spChg>
      </pc:sldChg>
      <pc:sldChg chg="modSp add">
        <pc:chgData name="Mariusz MOL" userId="805f18e336aa58be" providerId="LiveId" clId="{A2DC175C-02F0-4996-8D8D-E199C3A2EE6F}" dt="2020-01-13T23:28:53.596" v="3159" actId="1076"/>
        <pc:sldMkLst>
          <pc:docMk/>
          <pc:sldMk cId="1415350409" sldId="293"/>
        </pc:sldMkLst>
        <pc:spChg chg="mod">
          <ac:chgData name="Mariusz MOL" userId="805f18e336aa58be" providerId="LiveId" clId="{A2DC175C-02F0-4996-8D8D-E199C3A2EE6F}" dt="2020-01-13T23:28:53.596" v="3159" actId="1076"/>
          <ac:spMkLst>
            <pc:docMk/>
            <pc:sldMk cId="1415350409" sldId="293"/>
            <ac:spMk id="3" creationId="{3CCC2A05-02BD-4D82-AF38-F66383F90396}"/>
          </ac:spMkLst>
        </pc:spChg>
      </pc:sldChg>
      <pc:sldChg chg="modSp add ord">
        <pc:chgData name="Mariusz MOL" userId="805f18e336aa58be" providerId="LiveId" clId="{A2DC175C-02F0-4996-8D8D-E199C3A2EE6F}" dt="2020-01-14T13:18:11.436" v="3566"/>
        <pc:sldMkLst>
          <pc:docMk/>
          <pc:sldMk cId="2498893734" sldId="294"/>
        </pc:sldMkLst>
        <pc:spChg chg="mod">
          <ac:chgData name="Mariusz MOL" userId="805f18e336aa58be" providerId="LiveId" clId="{A2DC175C-02F0-4996-8D8D-E199C3A2EE6F}" dt="2020-01-13T23:29:59.601" v="3168" actId="20577"/>
          <ac:spMkLst>
            <pc:docMk/>
            <pc:sldMk cId="2498893734" sldId="294"/>
            <ac:spMk id="2" creationId="{DB33F7D3-982F-4E46-BDC4-493B5C733772}"/>
          </ac:spMkLst>
        </pc:spChg>
        <pc:spChg chg="mod">
          <ac:chgData name="Mariusz MOL" userId="805f18e336aa58be" providerId="LiveId" clId="{A2DC175C-02F0-4996-8D8D-E199C3A2EE6F}" dt="2020-01-13T23:42:51.420" v="3192" actId="12"/>
          <ac:spMkLst>
            <pc:docMk/>
            <pc:sldMk cId="2498893734" sldId="294"/>
            <ac:spMk id="3" creationId="{3CCC2A05-02BD-4D82-AF38-F66383F90396}"/>
          </ac:spMkLst>
        </pc:spChg>
      </pc:sldChg>
      <pc:sldChg chg="modSp add ord">
        <pc:chgData name="Mariusz MOL" userId="805f18e336aa58be" providerId="LiveId" clId="{A2DC175C-02F0-4996-8D8D-E199C3A2EE6F}" dt="2020-01-14T13:19:45.195" v="3587" actId="20577"/>
        <pc:sldMkLst>
          <pc:docMk/>
          <pc:sldMk cId="2126105363" sldId="295"/>
        </pc:sldMkLst>
        <pc:spChg chg="mod">
          <ac:chgData name="Mariusz MOL" userId="805f18e336aa58be" providerId="LiveId" clId="{A2DC175C-02F0-4996-8D8D-E199C3A2EE6F}" dt="2020-01-14T13:19:45.195" v="3587" actId="20577"/>
          <ac:spMkLst>
            <pc:docMk/>
            <pc:sldMk cId="2126105363" sldId="295"/>
            <ac:spMk id="3" creationId="{3CCC2A05-02BD-4D82-AF38-F66383F90396}"/>
          </ac:spMkLst>
        </pc:spChg>
        <pc:spChg chg="mod">
          <ac:chgData name="Mariusz MOL" userId="805f18e336aa58be" providerId="LiveId" clId="{A2DC175C-02F0-4996-8D8D-E199C3A2EE6F}" dt="2020-01-14T00:08:31.187" v="3197" actId="20577"/>
          <ac:spMkLst>
            <pc:docMk/>
            <pc:sldMk cId="2126105363" sldId="295"/>
            <ac:spMk id="8" creationId="{9AC9477D-10D9-4A0D-AD75-0656152817BB}"/>
          </ac:spMkLst>
        </pc:spChg>
      </pc:sldChg>
      <pc:sldChg chg="addSp modSp add">
        <pc:chgData name="Mariusz MOL" userId="805f18e336aa58be" providerId="LiveId" clId="{A2DC175C-02F0-4996-8D8D-E199C3A2EE6F}" dt="2020-01-14T11:05:42.036" v="3311" actId="20577"/>
        <pc:sldMkLst>
          <pc:docMk/>
          <pc:sldMk cId="1935534084" sldId="296"/>
        </pc:sldMkLst>
        <pc:spChg chg="mod">
          <ac:chgData name="Mariusz MOL" userId="805f18e336aa58be" providerId="LiveId" clId="{A2DC175C-02F0-4996-8D8D-E199C3A2EE6F}" dt="2020-01-14T11:01:41.664" v="3220" actId="14100"/>
          <ac:spMkLst>
            <pc:docMk/>
            <pc:sldMk cId="1935534084" sldId="296"/>
            <ac:spMk id="2" creationId="{DB33F7D3-982F-4E46-BDC4-493B5C733772}"/>
          </ac:spMkLst>
        </pc:spChg>
        <pc:spChg chg="mod">
          <ac:chgData name="Mariusz MOL" userId="805f18e336aa58be" providerId="LiveId" clId="{A2DC175C-02F0-4996-8D8D-E199C3A2EE6F}" dt="2020-01-14T11:04:49.784" v="3290"/>
          <ac:spMkLst>
            <pc:docMk/>
            <pc:sldMk cId="1935534084" sldId="296"/>
            <ac:spMk id="3" creationId="{3CCC2A05-02BD-4D82-AF38-F66383F90396}"/>
          </ac:spMkLst>
        </pc:spChg>
        <pc:spChg chg="add mod">
          <ac:chgData name="Mariusz MOL" userId="805f18e336aa58be" providerId="LiveId" clId="{A2DC175C-02F0-4996-8D8D-E199C3A2EE6F}" dt="2020-01-14T11:05:32.098" v="3310" actId="20577"/>
          <ac:spMkLst>
            <pc:docMk/>
            <pc:sldMk cId="1935534084" sldId="296"/>
            <ac:spMk id="4" creationId="{562E9194-DA6A-429B-826C-B1CB70E54FC0}"/>
          </ac:spMkLst>
        </pc:spChg>
        <pc:spChg chg="mod">
          <ac:chgData name="Mariusz MOL" userId="805f18e336aa58be" providerId="LiveId" clId="{A2DC175C-02F0-4996-8D8D-E199C3A2EE6F}" dt="2020-01-14T11:05:42.036" v="3311" actId="20577"/>
          <ac:spMkLst>
            <pc:docMk/>
            <pc:sldMk cId="1935534084" sldId="296"/>
            <ac:spMk id="8" creationId="{9AC9477D-10D9-4A0D-AD75-0656152817BB}"/>
          </ac:spMkLst>
        </pc:spChg>
      </pc:sldChg>
      <pc:sldChg chg="modSp add">
        <pc:chgData name="Mariusz MOL" userId="805f18e336aa58be" providerId="LiveId" clId="{A2DC175C-02F0-4996-8D8D-E199C3A2EE6F}" dt="2020-01-14T11:12:53.943" v="3403" actId="20577"/>
        <pc:sldMkLst>
          <pc:docMk/>
          <pc:sldMk cId="1483110989" sldId="297"/>
        </pc:sldMkLst>
        <pc:spChg chg="mod">
          <ac:chgData name="Mariusz MOL" userId="805f18e336aa58be" providerId="LiveId" clId="{A2DC175C-02F0-4996-8D8D-E199C3A2EE6F}" dt="2020-01-14T11:12:53.943" v="3403" actId="20577"/>
          <ac:spMkLst>
            <pc:docMk/>
            <pc:sldMk cId="1483110989" sldId="297"/>
            <ac:spMk id="3" creationId="{3CCC2A05-02BD-4D82-AF38-F66383F90396}"/>
          </ac:spMkLst>
        </pc:spChg>
      </pc:sldChg>
      <pc:sldChg chg="addSp delSp modSp add">
        <pc:chgData name="Mariusz MOL" userId="805f18e336aa58be" providerId="LiveId" clId="{A2DC175C-02F0-4996-8D8D-E199C3A2EE6F}" dt="2020-01-14T13:44:26.887" v="3668" actId="478"/>
        <pc:sldMkLst>
          <pc:docMk/>
          <pc:sldMk cId="358971655" sldId="298"/>
        </pc:sldMkLst>
        <pc:spChg chg="mod">
          <ac:chgData name="Mariusz MOL" userId="805f18e336aa58be" providerId="LiveId" clId="{A2DC175C-02F0-4996-8D8D-E199C3A2EE6F}" dt="2020-01-14T12:48:29.520" v="3440" actId="20577"/>
          <ac:spMkLst>
            <pc:docMk/>
            <pc:sldMk cId="358971655" sldId="298"/>
            <ac:spMk id="2" creationId="{DB33F7D3-982F-4E46-BDC4-493B5C733772}"/>
          </ac:spMkLst>
        </pc:spChg>
        <pc:spChg chg="mod">
          <ac:chgData name="Mariusz MOL" userId="805f18e336aa58be" providerId="LiveId" clId="{A2DC175C-02F0-4996-8D8D-E199C3A2EE6F}" dt="2020-01-14T12:50:07.378" v="3529" actId="1076"/>
          <ac:spMkLst>
            <pc:docMk/>
            <pc:sldMk cId="358971655" sldId="298"/>
            <ac:spMk id="3" creationId="{3CCC2A05-02BD-4D82-AF38-F66383F90396}"/>
          </ac:spMkLst>
        </pc:spChg>
        <pc:spChg chg="mod">
          <ac:chgData name="Mariusz MOL" userId="805f18e336aa58be" providerId="LiveId" clId="{A2DC175C-02F0-4996-8D8D-E199C3A2EE6F}" dt="2020-01-14T12:48:13.856" v="3430" actId="1076"/>
          <ac:spMkLst>
            <pc:docMk/>
            <pc:sldMk cId="358971655" sldId="298"/>
            <ac:spMk id="4" creationId="{562E9194-DA6A-429B-826C-B1CB70E54FC0}"/>
          </ac:spMkLst>
        </pc:spChg>
        <pc:spChg chg="add del mod">
          <ac:chgData name="Mariusz MOL" userId="805f18e336aa58be" providerId="LiveId" clId="{A2DC175C-02F0-4996-8D8D-E199C3A2EE6F}" dt="2020-01-14T13:44:26.887" v="3668" actId="478"/>
          <ac:spMkLst>
            <pc:docMk/>
            <pc:sldMk cId="358971655" sldId="298"/>
            <ac:spMk id="6" creationId="{E3FE4E6F-AB5F-40C7-9406-34483BC3FCF7}"/>
          </ac:spMkLst>
        </pc:spChg>
        <pc:spChg chg="mod">
          <ac:chgData name="Mariusz MOL" userId="805f18e336aa58be" providerId="LiveId" clId="{A2DC175C-02F0-4996-8D8D-E199C3A2EE6F}" dt="2020-01-14T12:48:24.633" v="3431" actId="20577"/>
          <ac:spMkLst>
            <pc:docMk/>
            <pc:sldMk cId="358971655" sldId="298"/>
            <ac:spMk id="8" creationId="{9AC9477D-10D9-4A0D-AD75-0656152817BB}"/>
          </ac:spMkLst>
        </pc:spChg>
      </pc:sldChg>
      <pc:sldChg chg="modSp add">
        <pc:chgData name="Mariusz MOL" userId="805f18e336aa58be" providerId="LiveId" clId="{A2DC175C-02F0-4996-8D8D-E199C3A2EE6F}" dt="2020-02-05T16:18:53.782" v="3693"/>
        <pc:sldMkLst>
          <pc:docMk/>
          <pc:sldMk cId="2638199412" sldId="299"/>
        </pc:sldMkLst>
        <pc:spChg chg="mod">
          <ac:chgData name="Mariusz MOL" userId="805f18e336aa58be" providerId="LiveId" clId="{A2DC175C-02F0-4996-8D8D-E199C3A2EE6F}" dt="2020-02-05T16:18:53.782" v="3693"/>
          <ac:spMkLst>
            <pc:docMk/>
            <pc:sldMk cId="2638199412" sldId="299"/>
            <ac:spMk id="3" creationId="{3CCC2A05-02BD-4D82-AF38-F66383F90396}"/>
          </ac:spMkLst>
        </pc:spChg>
      </pc:sldChg>
      <pc:sldChg chg="modSp add">
        <pc:chgData name="Mariusz MOL" userId="805f18e336aa58be" providerId="LiveId" clId="{A2DC175C-02F0-4996-8D8D-E199C3A2EE6F}" dt="2020-01-14T13:13:15.761" v="3557" actId="6549"/>
        <pc:sldMkLst>
          <pc:docMk/>
          <pc:sldMk cId="4179266691" sldId="300"/>
        </pc:sldMkLst>
        <pc:spChg chg="mod">
          <ac:chgData name="Mariusz MOL" userId="805f18e336aa58be" providerId="LiveId" clId="{A2DC175C-02F0-4996-8D8D-E199C3A2EE6F}" dt="2020-01-14T13:13:15.761" v="3557" actId="6549"/>
          <ac:spMkLst>
            <pc:docMk/>
            <pc:sldMk cId="4179266691" sldId="300"/>
            <ac:spMk id="3" creationId="{3CCC2A05-02BD-4D82-AF38-F66383F90396}"/>
          </ac:spMkLst>
        </pc:spChg>
      </pc:sldChg>
      <pc:sldChg chg="modSp add ord">
        <pc:chgData name="Mariusz MOL" userId="805f18e336aa58be" providerId="LiveId" clId="{A2DC175C-02F0-4996-8D8D-E199C3A2EE6F}" dt="2020-01-14T13:18:20.870" v="3568"/>
        <pc:sldMkLst>
          <pc:docMk/>
          <pc:sldMk cId="3797818056" sldId="301"/>
        </pc:sldMkLst>
        <pc:spChg chg="mod">
          <ac:chgData name="Mariusz MOL" userId="805f18e336aa58be" providerId="LiveId" clId="{A2DC175C-02F0-4996-8D8D-E199C3A2EE6F}" dt="2020-01-14T13:13:41.714" v="3563" actId="20577"/>
          <ac:spMkLst>
            <pc:docMk/>
            <pc:sldMk cId="3797818056" sldId="301"/>
            <ac:spMk id="3" creationId="{3CCC2A05-02BD-4D82-AF38-F66383F90396}"/>
          </ac:spMkLst>
        </pc:spChg>
        <pc:spChg chg="mod">
          <ac:chgData name="Mariusz MOL" userId="805f18e336aa58be" providerId="LiveId" clId="{A2DC175C-02F0-4996-8D8D-E199C3A2EE6F}" dt="2020-01-14T13:14:47.800" v="3564" actId="1076"/>
          <ac:spMkLst>
            <pc:docMk/>
            <pc:sldMk cId="3797818056" sldId="301"/>
            <ac:spMk id="6" creationId="{BA90C6CB-D3A2-4B9E-877F-DCDC037D9817}"/>
          </ac:spMkLst>
        </pc:spChg>
      </pc:sldChg>
      <pc:sldChg chg="modSp add">
        <pc:chgData name="Mariusz MOL" userId="805f18e336aa58be" providerId="LiveId" clId="{A2DC175C-02F0-4996-8D8D-E199C3A2EE6F}" dt="2020-01-14T13:22:29.366" v="3603" actId="6549"/>
        <pc:sldMkLst>
          <pc:docMk/>
          <pc:sldMk cId="209646554" sldId="302"/>
        </pc:sldMkLst>
        <pc:spChg chg="mod">
          <ac:chgData name="Mariusz MOL" userId="805f18e336aa58be" providerId="LiveId" clId="{A2DC175C-02F0-4996-8D8D-E199C3A2EE6F}" dt="2020-01-14T13:22:29.366" v="3603" actId="6549"/>
          <ac:spMkLst>
            <pc:docMk/>
            <pc:sldMk cId="209646554" sldId="302"/>
            <ac:spMk id="3" creationId="{3CCC2A05-02BD-4D82-AF38-F66383F90396}"/>
          </ac:spMkLst>
        </pc:spChg>
      </pc:sldChg>
      <pc:sldChg chg="modSp add">
        <pc:chgData name="Mariusz MOL" userId="805f18e336aa58be" providerId="LiveId" clId="{A2DC175C-02F0-4996-8D8D-E199C3A2EE6F}" dt="2020-01-14T13:24:52.627" v="3615" actId="27636"/>
        <pc:sldMkLst>
          <pc:docMk/>
          <pc:sldMk cId="2842173885" sldId="303"/>
        </pc:sldMkLst>
        <pc:spChg chg="mod">
          <ac:chgData name="Mariusz MOL" userId="805f18e336aa58be" providerId="LiveId" clId="{A2DC175C-02F0-4996-8D8D-E199C3A2EE6F}" dt="2020-01-14T13:24:52.627" v="3615" actId="27636"/>
          <ac:spMkLst>
            <pc:docMk/>
            <pc:sldMk cId="2842173885" sldId="303"/>
            <ac:spMk id="3" creationId="{3CCC2A05-02BD-4D82-AF38-F66383F90396}"/>
          </ac:spMkLst>
        </pc:spChg>
      </pc:sldChg>
      <pc:sldChg chg="delSp modSp add">
        <pc:chgData name="Mariusz MOL" userId="805f18e336aa58be" providerId="LiveId" clId="{A2DC175C-02F0-4996-8D8D-E199C3A2EE6F}" dt="2020-01-14T13:39:41.575" v="3627" actId="20577"/>
        <pc:sldMkLst>
          <pc:docMk/>
          <pc:sldMk cId="3869109842" sldId="304"/>
        </pc:sldMkLst>
        <pc:spChg chg="mod">
          <ac:chgData name="Mariusz MOL" userId="805f18e336aa58be" providerId="LiveId" clId="{A2DC175C-02F0-4996-8D8D-E199C3A2EE6F}" dt="2020-01-14T13:39:41.575" v="3627" actId="20577"/>
          <ac:spMkLst>
            <pc:docMk/>
            <pc:sldMk cId="3869109842" sldId="304"/>
            <ac:spMk id="2" creationId="{DB33F7D3-982F-4E46-BDC4-493B5C733772}"/>
          </ac:spMkLst>
        </pc:spChg>
        <pc:spChg chg="mod">
          <ac:chgData name="Mariusz MOL" userId="805f18e336aa58be" providerId="LiveId" clId="{A2DC175C-02F0-4996-8D8D-E199C3A2EE6F}" dt="2020-01-14T13:28:29.310" v="3618"/>
          <ac:spMkLst>
            <pc:docMk/>
            <pc:sldMk cId="3869109842" sldId="304"/>
            <ac:spMk id="3" creationId="{3CCC2A05-02BD-4D82-AF38-F66383F90396}"/>
          </ac:spMkLst>
        </pc:spChg>
        <pc:spChg chg="mod">
          <ac:chgData name="Mariusz MOL" userId="805f18e336aa58be" providerId="LiveId" clId="{A2DC175C-02F0-4996-8D8D-E199C3A2EE6F}" dt="2020-01-14T13:29:23.053" v="3621" actId="20577"/>
          <ac:spMkLst>
            <pc:docMk/>
            <pc:sldMk cId="3869109842" sldId="304"/>
            <ac:spMk id="4" creationId="{562E9194-DA6A-429B-826C-B1CB70E54FC0}"/>
          </ac:spMkLst>
        </pc:spChg>
        <pc:spChg chg="del">
          <ac:chgData name="Mariusz MOL" userId="805f18e336aa58be" providerId="LiveId" clId="{A2DC175C-02F0-4996-8D8D-E199C3A2EE6F}" dt="2020-01-14T13:29:26.842" v="3622" actId="478"/>
          <ac:spMkLst>
            <pc:docMk/>
            <pc:sldMk cId="3869109842" sldId="304"/>
            <ac:spMk id="6" creationId="{E3FE4E6F-AB5F-40C7-9406-34483BC3FCF7}"/>
          </ac:spMkLst>
        </pc:spChg>
      </pc:sldChg>
      <pc:sldChg chg="addSp delSp modSp add">
        <pc:chgData name="Mariusz MOL" userId="805f18e336aa58be" providerId="LiveId" clId="{A2DC175C-02F0-4996-8D8D-E199C3A2EE6F}" dt="2020-01-14T13:40:36.997" v="3633" actId="1076"/>
        <pc:sldMkLst>
          <pc:docMk/>
          <pc:sldMk cId="1711757563" sldId="305"/>
        </pc:sldMkLst>
        <pc:spChg chg="mod">
          <ac:chgData name="Mariusz MOL" userId="805f18e336aa58be" providerId="LiveId" clId="{A2DC175C-02F0-4996-8D8D-E199C3A2EE6F}" dt="2020-01-14T13:39:53.053" v="3629"/>
          <ac:spMkLst>
            <pc:docMk/>
            <pc:sldMk cId="1711757563" sldId="305"/>
            <ac:spMk id="3" creationId="{3CCC2A05-02BD-4D82-AF38-F66383F90396}"/>
          </ac:spMkLst>
        </pc:spChg>
        <pc:spChg chg="add del mod">
          <ac:chgData name="Mariusz MOL" userId="805f18e336aa58be" providerId="LiveId" clId="{A2DC175C-02F0-4996-8D8D-E199C3A2EE6F}" dt="2020-01-14T13:40:36.997" v="3633" actId="1076"/>
          <ac:spMkLst>
            <pc:docMk/>
            <pc:sldMk cId="1711757563" sldId="305"/>
            <ac:spMk id="4" creationId="{562E9194-DA6A-429B-826C-B1CB70E54FC0}"/>
          </ac:spMkLst>
        </pc:spChg>
      </pc:sldChg>
      <pc:sldChg chg="delSp modSp add ord">
        <pc:chgData name="Mariusz MOL" userId="805f18e336aa58be" providerId="LiveId" clId="{A2DC175C-02F0-4996-8D8D-E199C3A2EE6F}" dt="2020-01-14T13:53:07.410" v="3690"/>
        <pc:sldMkLst>
          <pc:docMk/>
          <pc:sldMk cId="1621285627" sldId="306"/>
        </pc:sldMkLst>
        <pc:spChg chg="mod">
          <ac:chgData name="Mariusz MOL" userId="805f18e336aa58be" providerId="LiveId" clId="{A2DC175C-02F0-4996-8D8D-E199C3A2EE6F}" dt="2020-01-14T13:41:25.423" v="3641" actId="20577"/>
          <ac:spMkLst>
            <pc:docMk/>
            <pc:sldMk cId="1621285627" sldId="306"/>
            <ac:spMk id="2" creationId="{DB33F7D3-982F-4E46-BDC4-493B5C733772}"/>
          </ac:spMkLst>
        </pc:spChg>
        <pc:spChg chg="mod">
          <ac:chgData name="Mariusz MOL" userId="805f18e336aa58be" providerId="LiveId" clId="{A2DC175C-02F0-4996-8D8D-E199C3A2EE6F}" dt="2020-01-14T13:53:07.410" v="3690"/>
          <ac:spMkLst>
            <pc:docMk/>
            <pc:sldMk cId="1621285627" sldId="306"/>
            <ac:spMk id="3" creationId="{3CCC2A05-02BD-4D82-AF38-F66383F90396}"/>
          </ac:spMkLst>
        </pc:spChg>
        <pc:spChg chg="del">
          <ac:chgData name="Mariusz MOL" userId="805f18e336aa58be" providerId="LiveId" clId="{A2DC175C-02F0-4996-8D8D-E199C3A2EE6F}" dt="2020-01-14T13:43:03.902" v="3645" actId="478"/>
          <ac:spMkLst>
            <pc:docMk/>
            <pc:sldMk cId="1621285627" sldId="306"/>
            <ac:spMk id="4" creationId="{562E9194-DA6A-429B-826C-B1CB70E54FC0}"/>
          </ac:spMkLst>
        </pc:spChg>
      </pc:sldChg>
      <pc:sldChg chg="add">
        <pc:chgData name="Mariusz MOL" userId="805f18e336aa58be" providerId="LiveId" clId="{A2DC175C-02F0-4996-8D8D-E199C3A2EE6F}" dt="2020-01-14T23:55:32.164" v="3691"/>
        <pc:sldMkLst>
          <pc:docMk/>
          <pc:sldMk cId="3788775059" sldId="30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3801C2-36F1-49CF-AFC0-36A8C66AC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859D81D-8084-4A60-B42C-791A1D456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FE18644-86E4-4B90-8F80-FB805BA0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8D3C-8B0A-4A0F-BA1C-C35292D319C4}" type="datetimeFigureOut">
              <a:rPr lang="pl-PL" smtClean="0"/>
              <a:t>2021.03.02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CC2317F-64FC-4C0E-ABA9-0D355429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929A03-35F6-45DA-9EC0-66D89E35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BD3E-F69A-4257-9436-906BFB8757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43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B1F054-8074-419F-9446-008E2280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E8C8963-C558-4059-B748-237A2F61B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E68BD5-00CE-4918-A4A6-1C9E2622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8D3C-8B0A-4A0F-BA1C-C35292D319C4}" type="datetimeFigureOut">
              <a:rPr lang="pl-PL" smtClean="0"/>
              <a:t>2021.03.02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3E88C20-2E07-4793-AE05-988A8559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BB2375-0D5A-4EC2-8588-1C9DCA3B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BD3E-F69A-4257-9436-906BFB8757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269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23163AA-5524-446A-902C-F40F160C2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3EF33C5-DCC8-4CD5-96A5-20456CED6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520EBAA-0FCA-4D9F-8C60-DFBE3581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8D3C-8B0A-4A0F-BA1C-C35292D319C4}" type="datetimeFigureOut">
              <a:rPr lang="pl-PL" smtClean="0"/>
              <a:t>2021.03.02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1AFF2B-FF6D-4551-8006-6A9138B5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D828E06-B315-4DA0-8278-BFB556C8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BD3E-F69A-4257-9436-906BFB8757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9544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709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_naglow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CB74127E-914D-4A2A-9C5B-F96B4EC2CBD3}"/>
              </a:ext>
            </a:extLst>
          </p:cNvPr>
          <p:cNvSpPr txBox="1">
            <a:spLocks/>
          </p:cNvSpPr>
          <p:nvPr userDrawn="1"/>
        </p:nvSpPr>
        <p:spPr>
          <a:xfrm>
            <a:off x="1084400" y="191700"/>
            <a:ext cx="3965448" cy="841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b="1" dirty="0" err="1">
                <a:solidFill>
                  <a:srgbClr val="FFD739"/>
                </a:solidFill>
                <a:latin typeface="Baron Neue Black" panose="020B0000000000000000" pitchFamily="34" charset="0"/>
              </a:rPr>
              <a:t>PYTh</a:t>
            </a:r>
            <a:r>
              <a:rPr lang="pl-PL" sz="3600" b="1" dirty="0" err="1">
                <a:solidFill>
                  <a:schemeClr val="bg1"/>
                </a:solidFill>
                <a:latin typeface="Baron Neue Black" panose="020B0000000000000000" pitchFamily="34" charset="0"/>
              </a:rPr>
              <a:t>O</a:t>
            </a:r>
            <a:r>
              <a:rPr lang="pl-PL" sz="3600" b="1" dirty="0" err="1">
                <a:solidFill>
                  <a:srgbClr val="FFD739"/>
                </a:solidFill>
                <a:latin typeface="Baron Neue Black" panose="020B0000000000000000" pitchFamily="34" charset="0"/>
              </a:rPr>
              <a:t>N</a:t>
            </a:r>
            <a:endParaRPr lang="pl-PL" sz="3600" b="1" dirty="0">
              <a:solidFill>
                <a:srgbClr val="FFD739"/>
              </a:solidFill>
              <a:latin typeface="Baron Neue Black" panose="020B0000000000000000" pitchFamily="34" charset="0"/>
            </a:endParaRPr>
          </a:p>
        </p:txBody>
      </p:sp>
      <p:pic>
        <p:nvPicPr>
          <p:cNvPr id="4" name="Obraz 3" descr="Obraz zawierający jasne&#10;&#10;Opis wygenerowany automatycznie">
            <a:extLst>
              <a:ext uri="{FF2B5EF4-FFF2-40B4-BE49-F238E27FC236}">
                <a16:creationId xmlns:a16="http://schemas.microsoft.com/office/drawing/2014/main" id="{0E2F6208-ADD3-48C4-A330-DF8E431E8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03" y="337192"/>
            <a:ext cx="755205" cy="75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2C5320-FA8F-44A6-9FE6-C86AF978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66D857-EBA3-40E7-B527-835078036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4DE5F0-C625-4736-8A4F-6BAF6633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8D3C-8B0A-4A0F-BA1C-C35292D319C4}" type="datetimeFigureOut">
              <a:rPr lang="pl-PL" smtClean="0"/>
              <a:t>2021.03.02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A340FD7-5C2C-4382-8272-2AD0462C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04DF9D-8E34-4228-9CB4-6A6067A6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BD3E-F69A-4257-9436-906BFB8757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523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C19E8F-4FC0-4970-8B43-86576978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B021A6-51C9-4F38-AA80-330A824D4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86B73D2-8E0B-49F1-8148-E353B1F6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8D3C-8B0A-4A0F-BA1C-C35292D319C4}" type="datetimeFigureOut">
              <a:rPr lang="pl-PL" smtClean="0"/>
              <a:t>2021.03.02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1CEB4B-1586-4926-A829-EFE15E42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41A3E1-2BE1-48BE-9E75-9D8C4345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BD3E-F69A-4257-9436-906BFB8757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176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ED0453-6A6C-42D0-AD2F-0233C5CF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06069-C002-4732-863C-02B2DF1DB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169AA19-A926-4319-A245-79845B75A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E4A8451-6D5B-48D1-A118-2CD1E437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8D3C-8B0A-4A0F-BA1C-C35292D319C4}" type="datetimeFigureOut">
              <a:rPr lang="pl-PL" smtClean="0"/>
              <a:t>2021.03.02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474603F-2623-4B12-A684-B1578C59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97A58EB-BF32-4B4B-AB95-1D53B9D5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BD3E-F69A-4257-9436-906BFB8757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066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7C019F-681F-4134-B159-342A4436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E0C04F-C503-4DE0-8EDF-BAF65BA72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99B2405-D5DA-4573-8F32-2FD388660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2E25B44-38AC-4397-B56C-09A952508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322FAE6-00EA-4C8B-B658-C5C7A5A41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8BEF59D-04CD-450F-B091-C64A97EF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8D3C-8B0A-4A0F-BA1C-C35292D319C4}" type="datetimeFigureOut">
              <a:rPr lang="pl-PL" smtClean="0"/>
              <a:t>2021.03.02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77DC3E3-C4F3-4A46-8672-A8D27008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71272AC-FC26-4AED-827C-0F2BDB51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BD3E-F69A-4257-9436-906BFB8757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516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8489D7-85B4-408C-9308-1459D007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ABE362C-5E25-4427-B69E-6894C5ED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8D3C-8B0A-4A0F-BA1C-C35292D319C4}" type="datetimeFigureOut">
              <a:rPr lang="pl-PL" smtClean="0"/>
              <a:t>2021.03.02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F6C2AD3-C532-4C9E-9433-A98F0452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4305E23-E0EC-406A-94D2-6E19FABF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BD3E-F69A-4257-9436-906BFB8757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663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B92E87D-9781-45CC-9DA5-FC1A750C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8D3C-8B0A-4A0F-BA1C-C35292D319C4}" type="datetimeFigureOut">
              <a:rPr lang="pl-PL" smtClean="0"/>
              <a:t>2021.03.02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ECBD984-77B7-4D41-AF02-5729B5F3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CDAF2E5-42E6-4E1F-8D5F-9AE3F793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BD3E-F69A-4257-9436-906BFB8757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948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A59DB7-65F8-481C-A970-EFE7E031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766FCF-70E0-473B-8602-FF7F3F24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2DAF9E2-953D-4903-A516-7474EE3AE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9886AC0-D260-4C1F-B442-269FBCC9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8D3C-8B0A-4A0F-BA1C-C35292D319C4}" type="datetimeFigureOut">
              <a:rPr lang="pl-PL" smtClean="0"/>
              <a:t>2021.03.02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CFC2633-547B-497C-A944-4E57B0F3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B677B71-E836-4DDC-9525-92BE94D6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BD3E-F69A-4257-9436-906BFB8757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022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8F8528-C8A7-4091-8ABB-9A29AB6A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D2767AD-02CD-44B5-9C67-662B62214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A8C61A2-89AE-410F-833C-72A1CD9BB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E3AFA90-F6BD-4A89-BE95-CBD1C206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8D3C-8B0A-4A0F-BA1C-C35292D319C4}" type="datetimeFigureOut">
              <a:rPr lang="pl-PL" smtClean="0"/>
              <a:t>2021.03.02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00FF2A8-3E47-4E27-AE67-6CB62193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E9660FE-A57F-479F-8EF5-10C8A027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BD3E-F69A-4257-9436-906BFB8757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798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E2C72C7-E17F-465D-B7C8-C01A9281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0E034DB-1656-446D-8E5B-2EC6EE29C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24CFEF-7AB4-4D92-BBA3-51045F347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E8D3C-8B0A-4A0F-BA1C-C35292D319C4}" type="datetimeFigureOut">
              <a:rPr lang="pl-PL" smtClean="0"/>
              <a:t>2021.03.02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096DFE-E13E-44D0-B35D-92F9C26EF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90B0EE-D8E6-4595-8E7A-A99F3D46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0BD3E-F69A-4257-9436-906BFB8757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390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45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2C3BF9-8AA0-4B00-90E1-211A04466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88" y="5715098"/>
            <a:ext cx="11560723" cy="932688"/>
          </a:xfrm>
        </p:spPr>
        <p:txBody>
          <a:bodyPr>
            <a:normAutofit/>
          </a:bodyPr>
          <a:lstStyle/>
          <a:p>
            <a:pPr algn="r"/>
            <a:r>
              <a:rPr lang="pl-PL" sz="2800" dirty="0">
                <a:solidFill>
                  <a:schemeClr val="bg1"/>
                </a:solidFill>
                <a:cs typeface="Arial" panose="020B0604020202020204" pitchFamily="34" charset="0"/>
              </a:rPr>
              <a:t>dr inż. Mariusz Mol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5D811250-0CFE-4896-8619-AC6FB15AA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1206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9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2" y="357830"/>
            <a:ext cx="3965448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endParaRPr lang="pl-PL" b="1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8757E011-B31C-4E1E-922E-33EF8FD83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26" y="1825625"/>
            <a:ext cx="8633147" cy="4351338"/>
          </a:xfrm>
        </p:spPr>
      </p:pic>
    </p:spTree>
    <p:extLst>
      <p:ext uri="{BB962C8B-B14F-4D97-AF65-F5344CB8AC3E}">
        <p14:creationId xmlns:p14="http://schemas.microsoft.com/office/powerpoint/2010/main" val="346723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2" y="357830"/>
            <a:ext cx="3965448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W </a:t>
            </a:r>
            <a:r>
              <a:rPr lang="pl-PL" dirty="0" err="1">
                <a:solidFill>
                  <a:schemeClr val="bg1"/>
                </a:solidFill>
              </a:rPr>
              <a:t>pythonie</a:t>
            </a:r>
            <a:r>
              <a:rPr lang="pl-PL" dirty="0">
                <a:solidFill>
                  <a:schemeClr val="bg1"/>
                </a:solidFill>
              </a:rPr>
              <a:t> można skorzystać z modułów zewnętrznych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
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pi</a:t>
            </a:r>
          </a:p>
          <a:p>
            <a:pPr marL="0" indent="0">
              <a:buNone/>
            </a:pP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poleKola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promyk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pi * promyk **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poleKola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BA90C6CB-D3A2-4B9E-877F-DCDC037D9817}"/>
              </a:ext>
            </a:extLst>
          </p:cNvPr>
          <p:cNvSpPr/>
          <p:nvPr/>
        </p:nvSpPr>
        <p:spPr>
          <a:xfrm>
            <a:off x="838200" y="5992297"/>
            <a:ext cx="208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START\4przyklad.py</a:t>
            </a:r>
          </a:p>
        </p:txBody>
      </p:sp>
    </p:spTree>
    <p:extLst>
      <p:ext uri="{BB962C8B-B14F-4D97-AF65-F5344CB8AC3E}">
        <p14:creationId xmlns:p14="http://schemas.microsoft.com/office/powerpoint/2010/main" val="316075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2" y="357830"/>
            <a:ext cx="3965448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Moduły mogą definiować funkcje, klasy i zmienne, do których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możesz odwoływać się w innych plikach .</a:t>
            </a:r>
            <a:r>
              <a:rPr lang="pl-PL" dirty="0" err="1">
                <a:solidFill>
                  <a:schemeClr val="bg1"/>
                </a:solidFill>
              </a:rPr>
              <a:t>py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Python</a:t>
            </a:r>
            <a:r>
              <a:rPr lang="pl-PL" dirty="0">
                <a:solidFill>
                  <a:schemeClr val="bg1"/>
                </a:solidFill>
              </a:rPr>
              <a:t> lub przez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interpreter wiersza poleceń.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Dostęp do modułów można uzyskać za pomocą instrukcji importu.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Kiedy to zrobisz, będziesz mógł wykonać kod z modułu. </a:t>
            </a: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03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6001985" cy="1325563"/>
          </a:xfrm>
        </p:spPr>
        <p:txBody>
          <a:bodyPr/>
          <a:lstStyle/>
          <a:p>
            <a:r>
              <a:rPr lang="pl-PL" b="1">
                <a:solidFill>
                  <a:schemeClr val="bg1"/>
                </a:solidFill>
              </a:rPr>
              <a:t>Frameworki pythona</a:t>
            </a:r>
            <a:endParaRPr lang="pl-PL" b="1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pic>
        <p:nvPicPr>
          <p:cNvPr id="8" name="Symbol zastępczy zawartości 7" descr="Obraz zawierający obiekt, plaster miodu&#10;&#10;Opis wygenerowany automatycznie">
            <a:extLst>
              <a:ext uri="{FF2B5EF4-FFF2-40B4-BE49-F238E27FC236}">
                <a16:creationId xmlns:a16="http://schemas.microsoft.com/office/drawing/2014/main" id="{6B967869-AB0C-41A3-8801-80919AA50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79" y="1683393"/>
            <a:ext cx="5764978" cy="4813185"/>
          </a:xfrm>
        </p:spPr>
      </p:pic>
    </p:spTree>
    <p:extLst>
      <p:ext uri="{BB962C8B-B14F-4D97-AF65-F5344CB8AC3E}">
        <p14:creationId xmlns:p14="http://schemas.microsoft.com/office/powerpoint/2010/main" val="21218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7701426" cy="1325563"/>
          </a:xfrm>
        </p:spPr>
        <p:txBody>
          <a:bodyPr/>
          <a:lstStyle/>
          <a:p>
            <a:r>
              <a:rPr lang="pl-PL" b="1" dirty="0">
                <a:solidFill>
                  <a:schemeClr val="bg1"/>
                </a:solidFill>
              </a:rPr>
              <a:t>Machine learning w </a:t>
            </a:r>
            <a:r>
              <a:rPr lang="pl-PL" b="1" dirty="0" err="1">
                <a:solidFill>
                  <a:schemeClr val="bg1"/>
                </a:solidFill>
              </a:rPr>
              <a:t>pythonie</a:t>
            </a:r>
            <a:endParaRPr lang="pl-PL" b="1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E9635747-7B27-4C3B-ACA5-631C5E258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77" y="1825625"/>
            <a:ext cx="6464646" cy="4351338"/>
          </a:xfrm>
        </p:spPr>
      </p:pic>
    </p:spTree>
    <p:extLst>
      <p:ext uri="{BB962C8B-B14F-4D97-AF65-F5344CB8AC3E}">
        <p14:creationId xmlns:p14="http://schemas.microsoft.com/office/powerpoint/2010/main" val="383241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7701426" cy="1325563"/>
          </a:xfrm>
        </p:spPr>
        <p:txBody>
          <a:bodyPr/>
          <a:lstStyle/>
          <a:p>
            <a:r>
              <a:rPr lang="pl-PL" b="1" dirty="0">
                <a:solidFill>
                  <a:schemeClr val="bg1"/>
                </a:solidFill>
              </a:rPr>
              <a:t>Tworzenie gier w </a:t>
            </a:r>
            <a:r>
              <a:rPr lang="pl-PL" b="1" dirty="0" err="1">
                <a:solidFill>
                  <a:schemeClr val="bg1"/>
                </a:solidFill>
              </a:rPr>
              <a:t>pythonie</a:t>
            </a:r>
            <a:endParaRPr lang="pl-PL" b="1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pic>
        <p:nvPicPr>
          <p:cNvPr id="8" name="Symbol zastępczy zawartości 7" descr="Obraz zawierający rysunek&#10;&#10;Opis wygenerowany automatycznie">
            <a:extLst>
              <a:ext uri="{FF2B5EF4-FFF2-40B4-BE49-F238E27FC236}">
                <a16:creationId xmlns:a16="http://schemas.microsoft.com/office/drawing/2014/main" id="{B87FF448-66E0-4FAE-852A-B5CFFAC03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61" y="1825625"/>
            <a:ext cx="5227078" cy="4351338"/>
          </a:xfrm>
        </p:spPr>
      </p:pic>
    </p:spTree>
    <p:extLst>
      <p:ext uri="{BB962C8B-B14F-4D97-AF65-F5344CB8AC3E}">
        <p14:creationId xmlns:p14="http://schemas.microsoft.com/office/powerpoint/2010/main" val="428177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0" y="357830"/>
            <a:ext cx="8285743" cy="1325563"/>
          </a:xfrm>
        </p:spPr>
        <p:txBody>
          <a:bodyPr/>
          <a:lstStyle/>
          <a:p>
            <a:r>
              <a:rPr lang="pl-PL" b="1" dirty="0">
                <a:solidFill>
                  <a:schemeClr val="bg1"/>
                </a:solidFill>
              </a:rPr>
              <a:t>Tworzenie </a:t>
            </a:r>
            <a:r>
              <a:rPr lang="pl-PL" b="1" dirty="0" err="1">
                <a:solidFill>
                  <a:schemeClr val="bg1"/>
                </a:solidFill>
              </a:rPr>
              <a:t>serwisó</a:t>
            </a:r>
            <a:r>
              <a:rPr lang="pl-PL" b="1" dirty="0">
                <a:solidFill>
                  <a:schemeClr val="bg1"/>
                </a:solidFill>
              </a:rPr>
              <a:t> www w </a:t>
            </a:r>
            <a:r>
              <a:rPr lang="pl-PL" b="1" dirty="0" err="1">
                <a:solidFill>
                  <a:schemeClr val="bg1"/>
                </a:solidFill>
              </a:rPr>
              <a:t>pythonie</a:t>
            </a:r>
            <a:endParaRPr lang="pl-PL" b="1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EDC9F06D-92FB-426A-BAB3-8C070AF03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76" y="1825625"/>
            <a:ext cx="5775048" cy="4351338"/>
          </a:xfrm>
        </p:spPr>
      </p:pic>
    </p:spTree>
    <p:extLst>
      <p:ext uri="{BB962C8B-B14F-4D97-AF65-F5344CB8AC3E}">
        <p14:creationId xmlns:p14="http://schemas.microsoft.com/office/powerpoint/2010/main" val="1165441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2" y="357830"/>
            <a:ext cx="3965448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Zmienna to lokalizacja w pamięci służąca do przechowywania niektórych danych(wartość).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Nie musimy deklarować zmiennej przed użyciem.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W </a:t>
            </a:r>
            <a:r>
              <a:rPr lang="pl-PL" dirty="0" err="1">
                <a:solidFill>
                  <a:schemeClr val="bg1"/>
                </a:solidFill>
              </a:rPr>
              <a:t>Pythonie</a:t>
            </a:r>
            <a:r>
              <a:rPr lang="pl-PL" dirty="0">
                <a:solidFill>
                  <a:schemeClr val="bg1"/>
                </a:solidFill>
              </a:rPr>
              <a:t> po prostu przypisujemy wartość zmiennej i tak się rozpoczyna jej istnienie. Nie musimy nawet deklarować typu zmiennej.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Jest to obsługiwane wewnętrznie zgodnie z rodzajem wartości, którą 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przypisujemy do zmiennej.</a:t>
            </a: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BA90C6CB-D3A2-4B9E-877F-DCDC037D9817}"/>
              </a:ext>
            </a:extLst>
          </p:cNvPr>
          <p:cNvSpPr/>
          <p:nvPr/>
        </p:nvSpPr>
        <p:spPr>
          <a:xfrm>
            <a:off x="838200" y="5992297"/>
            <a:ext cx="208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START\5przyklad.py</a:t>
            </a:r>
          </a:p>
        </p:txBody>
      </p:sp>
    </p:spTree>
    <p:extLst>
      <p:ext uri="{BB962C8B-B14F-4D97-AF65-F5344CB8AC3E}">
        <p14:creationId xmlns:p14="http://schemas.microsoft.com/office/powerpoint/2010/main" val="84244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2" y="357830"/>
            <a:ext cx="3965448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Zmienna może mieć krótką nazwę (np. x lub y) lub bardziej opisową (wiek, nazwa samochodu, Reguły dla zmiennych </a:t>
            </a:r>
            <a:r>
              <a:rPr lang="pl-PL" dirty="0" err="1">
                <a:solidFill>
                  <a:schemeClr val="bg1"/>
                </a:solidFill>
              </a:rPr>
              <a:t>Python</a:t>
            </a:r>
            <a:r>
              <a:rPr lang="pl-PL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Nazwa zmiennej musi zaczynać się od litery lub znaku podkreślenia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Nazwa zmiennej nie może zaczynać się od cyfry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Nazwa zmiennej może zawierać tylko znaki alfanumeryczne i znaki podkreślenia (A-z, 0-  W nazwach zmiennych rozróżniana jest wielkość liter (Wiek, wiek i WIEK to trzy różne zmienne)</a:t>
            </a: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BA90C6CB-D3A2-4B9E-877F-DCDC037D9817}"/>
              </a:ext>
            </a:extLst>
          </p:cNvPr>
          <p:cNvSpPr/>
          <p:nvPr/>
        </p:nvSpPr>
        <p:spPr>
          <a:xfrm>
            <a:off x="838200" y="5992297"/>
            <a:ext cx="208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START\2przyklad.py</a:t>
            </a:r>
          </a:p>
        </p:txBody>
      </p:sp>
    </p:spTree>
    <p:extLst>
      <p:ext uri="{BB962C8B-B14F-4D97-AF65-F5344CB8AC3E}">
        <p14:creationId xmlns:p14="http://schemas.microsoft.com/office/powerpoint/2010/main" val="2032813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2" y="357830"/>
            <a:ext cx="3965448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Może się zdarzyć, że chcesz określić typ zmiennej. Można to zrobić za pomocą castingu. </a:t>
            </a:r>
          </a:p>
          <a:p>
            <a:pPr marL="0" indent="0">
              <a:buNone/>
            </a:pPr>
            <a:r>
              <a:rPr lang="pl-PL" dirty="0" err="1">
                <a:solidFill>
                  <a:schemeClr val="bg1"/>
                </a:solidFill>
              </a:rPr>
              <a:t>Python</a:t>
            </a:r>
            <a:r>
              <a:rPr lang="pl-PL" dirty="0">
                <a:solidFill>
                  <a:schemeClr val="bg1"/>
                </a:solidFill>
              </a:rPr>
              <a:t> jest językiem zorientowanym obiektowo i jako taki używa klas do definiowania typów danych, w tym typów pierwotnych.</a:t>
            </a: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BA90C6CB-D3A2-4B9E-877F-DCDC037D9817}"/>
              </a:ext>
            </a:extLst>
          </p:cNvPr>
          <p:cNvSpPr/>
          <p:nvPr/>
        </p:nvSpPr>
        <p:spPr>
          <a:xfrm>
            <a:off x="838200" y="5992297"/>
            <a:ext cx="208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START\2przyklad.py</a:t>
            </a:r>
          </a:p>
        </p:txBody>
      </p:sp>
    </p:spTree>
    <p:extLst>
      <p:ext uri="{BB962C8B-B14F-4D97-AF65-F5344CB8AC3E}">
        <p14:creationId xmlns:p14="http://schemas.microsoft.com/office/powerpoint/2010/main" val="417926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B1913B81-36DA-4B16-85AE-B0C4D600DFAD}"/>
              </a:ext>
            </a:extLst>
          </p:cNvPr>
          <p:cNvSpPr/>
          <p:nvPr/>
        </p:nvSpPr>
        <p:spPr>
          <a:xfrm>
            <a:off x="-1" y="1"/>
            <a:ext cx="12192001" cy="393700"/>
          </a:xfrm>
          <a:prstGeom prst="rect">
            <a:avLst/>
          </a:prstGeom>
          <a:solidFill>
            <a:srgbClr val="FCD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383C54B-543B-4BB3-A26F-7EE7598EF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9" y="-197215"/>
            <a:ext cx="788132" cy="788132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2AFB4858-CF10-4DC1-870F-BC3114F71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649" y="6308007"/>
            <a:ext cx="495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72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2" y="357830"/>
            <a:ext cx="3965448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Przesyłanie w </a:t>
            </a:r>
            <a:r>
              <a:rPr lang="pl-PL" dirty="0" err="1">
                <a:solidFill>
                  <a:schemeClr val="bg1"/>
                </a:solidFill>
              </a:rPr>
              <a:t>pythonie</a:t>
            </a:r>
            <a:r>
              <a:rPr lang="pl-PL" dirty="0">
                <a:solidFill>
                  <a:schemeClr val="bg1"/>
                </a:solidFill>
              </a:rPr>
              <a:t> odbywa się zatem za pomocą funkcji konstruktora:</a:t>
            </a:r>
          </a:p>
          <a:p>
            <a:pPr marL="0" indent="0">
              <a:buNone/>
            </a:pPr>
            <a:r>
              <a:rPr lang="pl-PL" dirty="0" err="1">
                <a:solidFill>
                  <a:schemeClr val="bg1"/>
                </a:solidFill>
              </a:rPr>
              <a:t>int</a:t>
            </a:r>
            <a:r>
              <a:rPr lang="pl-PL" dirty="0">
                <a:solidFill>
                  <a:schemeClr val="bg1"/>
                </a:solidFill>
              </a:rPr>
              <a:t> () - konstruuje liczbę całkowitą z literału liczb całkowitych, literału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zmiennoprzecinkowego (zaokrąglając w dół do poprzedniej liczby całkowitej) lub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literału łańcucha (pod warunkiem, że łańcuch reprezentuje liczbę całkowitą)</a:t>
            </a:r>
            <a:br>
              <a:rPr lang="pl-PL" dirty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 err="1">
                <a:solidFill>
                  <a:schemeClr val="bg1"/>
                </a:solidFill>
              </a:rPr>
              <a:t>float</a:t>
            </a:r>
            <a:r>
              <a:rPr lang="pl-PL" dirty="0">
                <a:solidFill>
                  <a:schemeClr val="bg1"/>
                </a:solidFill>
              </a:rPr>
              <a:t> () - konstruuje liczbę zmiennoprzecinkową z literału całkowitoliczbowego,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literału zmiennoprzecinkowego lub literału łańcuchowego (pod warunkiem, że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łańcuch reprezentuje liczbę zmiennoprzecinkową lub liczbę całkowitą)</a:t>
            </a:r>
            <a:br>
              <a:rPr lang="pl-PL" dirty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 err="1">
                <a:solidFill>
                  <a:schemeClr val="bg1"/>
                </a:solidFill>
              </a:rPr>
              <a:t>str</a:t>
            </a:r>
            <a:r>
              <a:rPr lang="pl-PL" dirty="0">
                <a:solidFill>
                  <a:schemeClr val="bg1"/>
                </a:solidFill>
              </a:rPr>
              <a:t> () - konstruuje ciąg z wielu różnych typów danych, w tym ciągów, literałów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całkowitych i literałów zmiennoprzecinkowych</a:t>
            </a: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BA90C6CB-D3A2-4B9E-877F-DCDC037D9817}"/>
              </a:ext>
            </a:extLst>
          </p:cNvPr>
          <p:cNvSpPr/>
          <p:nvPr/>
        </p:nvSpPr>
        <p:spPr>
          <a:xfrm>
            <a:off x="838200" y="6287325"/>
            <a:ext cx="208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START\2przyklad.py</a:t>
            </a:r>
          </a:p>
        </p:txBody>
      </p:sp>
    </p:spTree>
    <p:extLst>
      <p:ext uri="{BB962C8B-B14F-4D97-AF65-F5344CB8AC3E}">
        <p14:creationId xmlns:p14="http://schemas.microsoft.com/office/powerpoint/2010/main" val="3797818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string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3" y="1683393"/>
            <a:ext cx="10515600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Ciągi należą do najpopularniejszych typów w </a:t>
            </a:r>
            <a:r>
              <a:rPr lang="pl-PL" sz="2000" dirty="0" err="1">
                <a:solidFill>
                  <a:schemeClr val="bg1"/>
                </a:solidFill>
              </a:rPr>
              <a:t>Pythonie</a:t>
            </a:r>
            <a:r>
              <a:rPr lang="pl-PL" sz="2000" dirty="0">
                <a:solidFill>
                  <a:schemeClr val="bg1"/>
                </a:solidFill>
              </a:rPr>
              <a:t>. Można je tworzyć po prostu, umieszczając znaki w cudzysłowie. </a:t>
            </a:r>
            <a:r>
              <a:rPr lang="pl-PL" sz="2000" dirty="0" err="1">
                <a:solidFill>
                  <a:schemeClr val="bg1"/>
                </a:solidFill>
              </a:rPr>
              <a:t>Python</a:t>
            </a:r>
            <a:r>
              <a:rPr lang="pl-PL" sz="2000" dirty="0">
                <a:solidFill>
                  <a:schemeClr val="bg1"/>
                </a:solidFill>
              </a:rPr>
              <a:t> traktuje pojedyncze cudzysłowy tak samo jak podwójne cudzysłowy.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Tworzenie ciągów jest tak proste, jak przypisanie wartości do zmiennej.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Python</a:t>
            </a:r>
            <a:r>
              <a:rPr lang="pl-PL" sz="2000" dirty="0">
                <a:solidFill>
                  <a:schemeClr val="bg1"/>
                </a:solidFill>
              </a:rPr>
              <a:t> nie obsługuje typu znaków; są traktowane jako łańcuchy o długości jeden, dlatego też uważany jest również za podłańcuch.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000" dirty="0">
                <a:solidFill>
                  <a:srgbClr val="D4D4D4"/>
                </a:solidFill>
                <a:latin typeface="Consolas" panose="020B0609020204030204" pitchFamily="49" charset="0"/>
              </a:rPr>
              <a:t>v1=</a:t>
            </a:r>
            <a:r>
              <a:rPr lang="pl-PL" sz="2000" dirty="0">
                <a:solidFill>
                  <a:srgbClr val="CE9178"/>
                </a:solidFill>
                <a:latin typeface="Consolas" panose="020B0609020204030204" pitchFamily="49" charset="0"/>
              </a:rPr>
              <a:t>'Witaj świecie'</a:t>
            </a:r>
            <a:endParaRPr lang="pl-PL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000" dirty="0">
                <a:solidFill>
                  <a:srgbClr val="D4D4D4"/>
                </a:solidFill>
                <a:latin typeface="Consolas" panose="020B0609020204030204" pitchFamily="49" charset="0"/>
              </a:rPr>
              <a:t>v2=</a:t>
            </a:r>
            <a:r>
              <a:rPr lang="pl-PL" sz="2000" dirty="0">
                <a:solidFill>
                  <a:srgbClr val="CE9178"/>
                </a:solidFill>
                <a:latin typeface="Consolas" panose="020B0609020204030204" pitchFamily="49" charset="0"/>
              </a:rPr>
              <a:t>"Hej kursanci"</a:t>
            </a:r>
            <a:endParaRPr lang="pl-PL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pl-PL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2000" dirty="0">
                <a:solidFill>
                  <a:srgbClr val="CE9178"/>
                </a:solidFill>
                <a:latin typeface="Consolas" panose="020B0609020204030204" pitchFamily="49" charset="0"/>
              </a:rPr>
              <a:t>"v1[0]:"</a:t>
            </a:r>
            <a:r>
              <a:rPr lang="pl-PL" sz="2000" dirty="0">
                <a:solidFill>
                  <a:srgbClr val="D4D4D4"/>
                </a:solidFill>
                <a:latin typeface="Consolas" panose="020B0609020204030204" pitchFamily="49" charset="0"/>
              </a:rPr>
              <a:t>,v1[</a:t>
            </a:r>
            <a:r>
              <a:rPr lang="pl-PL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l-PL" sz="2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pl-PL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pl-PL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2000" dirty="0">
                <a:solidFill>
                  <a:srgbClr val="CE9178"/>
                </a:solidFill>
                <a:latin typeface="Consolas" panose="020B0609020204030204" pitchFamily="49" charset="0"/>
              </a:rPr>
              <a:t>"v1[0]:"</a:t>
            </a:r>
            <a:r>
              <a:rPr lang="pl-PL" sz="2000" dirty="0">
                <a:solidFill>
                  <a:srgbClr val="D4D4D4"/>
                </a:solidFill>
                <a:latin typeface="Consolas" panose="020B0609020204030204" pitchFamily="49" charset="0"/>
              </a:rPr>
              <a:t>,v1[</a:t>
            </a:r>
            <a:r>
              <a:rPr lang="pl-PL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l-PL" sz="20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pl-PL" sz="2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9AC9477D-10D9-4A0D-AD75-0656152817BB}"/>
              </a:ext>
            </a:extLst>
          </p:cNvPr>
          <p:cNvSpPr/>
          <p:nvPr/>
        </p:nvSpPr>
        <p:spPr>
          <a:xfrm>
            <a:off x="838200" y="5992297"/>
            <a:ext cx="208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START\9przyklad.py</a:t>
            </a:r>
          </a:p>
        </p:txBody>
      </p:sp>
    </p:spTree>
    <p:extLst>
      <p:ext uri="{BB962C8B-B14F-4D97-AF65-F5344CB8AC3E}">
        <p14:creationId xmlns:p14="http://schemas.microsoft.com/office/powerpoint/2010/main" val="2498893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string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3" y="1683393"/>
            <a:ext cx="10515600" cy="4351338"/>
          </a:xfrm>
        </p:spPr>
        <p:txBody>
          <a:bodyPr numCol="1">
            <a:normAutofit fontScale="92500" lnSpcReduction="20000"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Ciągi należą do najpopularniejszych typów w </a:t>
            </a:r>
            <a:r>
              <a:rPr lang="pl-PL" sz="2000" dirty="0" err="1">
                <a:solidFill>
                  <a:schemeClr val="bg1"/>
                </a:solidFill>
              </a:rPr>
              <a:t>Pythonie</a:t>
            </a:r>
            <a:r>
              <a:rPr lang="pl-PL" sz="2000" dirty="0">
                <a:solidFill>
                  <a:schemeClr val="bg1"/>
                </a:solidFill>
              </a:rPr>
              <a:t>. Można je tworzyć po prostu, umieszczając znaki w cudzysłowie. </a:t>
            </a:r>
            <a:r>
              <a:rPr lang="pl-PL" sz="2000" dirty="0" err="1">
                <a:solidFill>
                  <a:schemeClr val="bg1"/>
                </a:solidFill>
              </a:rPr>
              <a:t>Python</a:t>
            </a:r>
            <a:r>
              <a:rPr lang="pl-PL" sz="2000" dirty="0">
                <a:solidFill>
                  <a:schemeClr val="bg1"/>
                </a:solidFill>
              </a:rPr>
              <a:t> traktuje pojedyncze cudzysłowy tak samo jak podwójne cudzysłowy.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Możesz przypisać ciąg </a:t>
            </a:r>
            <a:r>
              <a:rPr lang="pl-PL" sz="2000" dirty="0" err="1">
                <a:solidFill>
                  <a:schemeClr val="bg1"/>
                </a:solidFill>
              </a:rPr>
              <a:t>multilinii</a:t>
            </a:r>
            <a:r>
              <a:rPr lang="pl-PL" sz="2000" dirty="0">
                <a:solidFill>
                  <a:schemeClr val="bg1"/>
                </a:solidFill>
              </a:rPr>
              <a:t> do zmiennej, używając trzech cudzysłowów: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a = "" "</a:t>
            </a:r>
            <a:r>
              <a:rPr lang="pl-PL" sz="2000" dirty="0" err="1">
                <a:solidFill>
                  <a:schemeClr val="bg1"/>
                </a:solidFill>
              </a:rPr>
              <a:t>Lorem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ipsum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dolor</a:t>
            </a:r>
            <a:r>
              <a:rPr lang="pl-PL" sz="2000" dirty="0">
                <a:solidFill>
                  <a:schemeClr val="bg1"/>
                </a:solidFill>
              </a:rPr>
              <a:t> sit </a:t>
            </a:r>
            <a:r>
              <a:rPr lang="pl-PL" sz="2000" dirty="0" err="1">
                <a:solidFill>
                  <a:schemeClr val="bg1"/>
                </a:solidFill>
              </a:rPr>
              <a:t>amet</a:t>
            </a:r>
            <a:r>
              <a:rPr lang="pl-PL" sz="20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consectetur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adipiscing</a:t>
            </a:r>
            <a:r>
              <a:rPr lang="pl-PL" sz="2000" dirty="0">
                <a:solidFill>
                  <a:schemeClr val="bg1"/>
                </a:solidFill>
              </a:rPr>
              <a:t> elit,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sed</a:t>
            </a:r>
            <a:r>
              <a:rPr lang="pl-PL" sz="2000" dirty="0">
                <a:solidFill>
                  <a:schemeClr val="bg1"/>
                </a:solidFill>
              </a:rPr>
              <a:t> do </a:t>
            </a:r>
            <a:r>
              <a:rPr lang="pl-PL" sz="2000" dirty="0" err="1">
                <a:solidFill>
                  <a:schemeClr val="bg1"/>
                </a:solidFill>
              </a:rPr>
              <a:t>eiusmod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tempor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incididunt</a:t>
            </a: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ut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labore</a:t>
            </a:r>
            <a:r>
              <a:rPr lang="pl-PL" sz="2000" dirty="0">
                <a:solidFill>
                  <a:schemeClr val="bg1"/>
                </a:solidFill>
              </a:rPr>
              <a:t> et </a:t>
            </a:r>
            <a:r>
              <a:rPr lang="pl-PL" sz="2000" dirty="0" err="1">
                <a:solidFill>
                  <a:schemeClr val="bg1"/>
                </a:solidFill>
              </a:rPr>
              <a:t>dolore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magna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aliqua</a:t>
            </a:r>
            <a:r>
              <a:rPr lang="pl-PL" sz="2000" dirty="0">
                <a:solidFill>
                  <a:schemeClr val="bg1"/>
                </a:solidFill>
              </a:rPr>
              <a:t>. "" " 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print</a:t>
            </a:r>
            <a:r>
              <a:rPr lang="pl-PL" sz="2000" dirty="0">
                <a:solidFill>
                  <a:schemeClr val="bg1"/>
                </a:solidFill>
              </a:rPr>
              <a:t>(a)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Ciągi są tablicami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Podobnie jak wiele innych popularnych języków programowania, ciągi znaków w </a:t>
            </a:r>
            <a:r>
              <a:rPr lang="pl-PL" sz="2000" dirty="0" err="1">
                <a:solidFill>
                  <a:schemeClr val="bg1"/>
                </a:solidFill>
              </a:rPr>
              <a:t>Pythonie</a:t>
            </a:r>
            <a:r>
              <a:rPr lang="pl-PL" sz="2000" dirty="0">
                <a:solidFill>
                  <a:schemeClr val="bg1"/>
                </a:solidFill>
              </a:rPr>
              <a:t> to reprezentujące znaki </a:t>
            </a:r>
            <a:r>
              <a:rPr lang="pl-PL" sz="2000" dirty="0" err="1">
                <a:solidFill>
                  <a:schemeClr val="bg1"/>
                </a:solidFill>
              </a:rPr>
              <a:t>Unicode</a:t>
            </a:r>
            <a:r>
              <a:rPr lang="pl-PL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pl-PL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9AC9477D-10D9-4A0D-AD75-0656152817BB}"/>
              </a:ext>
            </a:extLst>
          </p:cNvPr>
          <p:cNvSpPr/>
          <p:nvPr/>
        </p:nvSpPr>
        <p:spPr>
          <a:xfrm>
            <a:off x="838200" y="5992297"/>
            <a:ext cx="220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START\10przyklad.py</a:t>
            </a:r>
          </a:p>
        </p:txBody>
      </p:sp>
    </p:spTree>
    <p:extLst>
      <p:ext uri="{BB962C8B-B14F-4D97-AF65-F5344CB8AC3E}">
        <p14:creationId xmlns:p14="http://schemas.microsoft.com/office/powerpoint/2010/main" val="2126105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string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3" y="1683393"/>
            <a:ext cx="10515600" cy="4351338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a = " Hello, World! "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print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a.strip</a:t>
            </a:r>
            <a:r>
              <a:rPr lang="pl-PL" sz="2000" dirty="0">
                <a:solidFill>
                  <a:schemeClr val="bg1"/>
                </a:solidFill>
              </a:rPr>
              <a:t>()) # </a:t>
            </a:r>
            <a:r>
              <a:rPr lang="pl-PL" sz="2000" dirty="0" err="1">
                <a:solidFill>
                  <a:schemeClr val="bg1"/>
                </a:solidFill>
              </a:rPr>
              <a:t>zwraca"Hello</a:t>
            </a:r>
            <a:r>
              <a:rPr lang="pl-PL" sz="2000" dirty="0">
                <a:solidFill>
                  <a:schemeClr val="bg1"/>
                </a:solidFill>
              </a:rPr>
              <a:t>, World!" - usuwa spacje z początku i końca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Lower/Upper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a = "Hello, World!"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print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a.lower</a:t>
            </a:r>
            <a:r>
              <a:rPr lang="pl-PL" sz="2000" dirty="0">
                <a:solidFill>
                  <a:schemeClr val="bg1"/>
                </a:solidFill>
              </a:rPr>
              <a:t>())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Łączenie ciągów znaków (konkatenacja)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a = "Hello"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b = "World"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c = a + " " + b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print</a:t>
            </a:r>
            <a:r>
              <a:rPr lang="pl-PL" sz="2000" dirty="0">
                <a:solidFill>
                  <a:schemeClr val="bg1"/>
                </a:solidFill>
              </a:rPr>
              <a:t>(c) </a:t>
            </a:r>
          </a:p>
          <a:p>
            <a:pPr marL="0" indent="0">
              <a:buNone/>
            </a:pPr>
            <a:endParaRPr lang="pl-PL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9AC9477D-10D9-4A0D-AD75-0656152817BB}"/>
              </a:ext>
            </a:extLst>
          </p:cNvPr>
          <p:cNvSpPr/>
          <p:nvPr/>
        </p:nvSpPr>
        <p:spPr>
          <a:xfrm>
            <a:off x="838200" y="5992297"/>
            <a:ext cx="220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START\10przyklad.py</a:t>
            </a:r>
          </a:p>
        </p:txBody>
      </p:sp>
    </p:spTree>
    <p:extLst>
      <p:ext uri="{BB962C8B-B14F-4D97-AF65-F5344CB8AC3E}">
        <p14:creationId xmlns:p14="http://schemas.microsoft.com/office/powerpoint/2010/main" val="209646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string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3" y="1683393"/>
            <a:ext cx="10515600" cy="4351338"/>
          </a:xfrm>
        </p:spPr>
        <p:txBody>
          <a:bodyPr numCol="1">
            <a:normAutofit fontScale="92500" lnSpcReduction="20000"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Łączenie typów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Var1= 3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Var2= 567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Var3= 49.95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sampleText</a:t>
            </a:r>
            <a:r>
              <a:rPr lang="pl-PL" sz="2000" dirty="0">
                <a:solidFill>
                  <a:schemeClr val="bg1"/>
                </a:solidFill>
              </a:rPr>
              <a:t>= "Zmienna1 {} zmienna2 {} zmienna3{} ."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print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sampleText.format</a:t>
            </a:r>
            <a:r>
              <a:rPr lang="pl-PL" sz="2000" dirty="0">
                <a:solidFill>
                  <a:schemeClr val="bg1"/>
                </a:solidFill>
              </a:rPr>
              <a:t>(Var1, Var1, Var3))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pl-PL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l-PL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f”tekst</a:t>
            </a:r>
            <a:r>
              <a:rPr lang="pl-PL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zmiennaq</a:t>
            </a:r>
            <a:r>
              <a:rPr lang="pl-PL" sz="2000" dirty="0">
                <a:solidFill>
                  <a:schemeClr val="bg1"/>
                </a:solidFill>
                <a:latin typeface="Consolas" panose="020B0609020204030204" pitchFamily="49" charset="0"/>
              </a:rPr>
              <a:t>{Var1} ”)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000" dirty="0">
                <a:solidFill>
                  <a:srgbClr val="D4D4D4"/>
                </a:solidFill>
                <a:latin typeface="Consolas" panose="020B0609020204030204" pitchFamily="49" charset="0"/>
              </a:rPr>
              <a:t>Var1= 3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D4D4D4"/>
                </a:solidFill>
                <a:latin typeface="Consolas" panose="020B0609020204030204" pitchFamily="49" charset="0"/>
              </a:rPr>
              <a:t>Var2= 567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D4D4D4"/>
                </a:solidFill>
                <a:latin typeface="Consolas" panose="020B0609020204030204" pitchFamily="49" charset="0"/>
              </a:rPr>
              <a:t>Var3= 49.95</a:t>
            </a:r>
          </a:p>
          <a:p>
            <a:pPr marL="0" indent="0">
              <a:buNone/>
            </a:pPr>
            <a:r>
              <a:rPr lang="pl-PL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sampleText</a:t>
            </a:r>
            <a:r>
              <a:rPr lang="pl-PL" sz="2000" dirty="0">
                <a:solidFill>
                  <a:srgbClr val="D4D4D4"/>
                </a:solidFill>
                <a:latin typeface="Consolas" panose="020B0609020204030204" pitchFamily="49" charset="0"/>
              </a:rPr>
              <a:t>= "Zmienna2 {1} zmienna1 {0} zmienna3{2} ."</a:t>
            </a:r>
          </a:p>
          <a:p>
            <a:pPr marL="0" indent="0">
              <a:buNone/>
            </a:pPr>
            <a:r>
              <a:rPr lang="pl-PL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print</a:t>
            </a:r>
            <a:r>
              <a:rPr lang="pl-PL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sampleText.format</a:t>
            </a:r>
            <a:r>
              <a:rPr lang="pl-PL" sz="2000" dirty="0">
                <a:solidFill>
                  <a:srgbClr val="D4D4D4"/>
                </a:solidFill>
                <a:latin typeface="Consolas" panose="020B0609020204030204" pitchFamily="49" charset="0"/>
              </a:rPr>
              <a:t>(Var1, Var1, Var3))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9AC9477D-10D9-4A0D-AD75-0656152817BB}"/>
              </a:ext>
            </a:extLst>
          </p:cNvPr>
          <p:cNvSpPr/>
          <p:nvPr/>
        </p:nvSpPr>
        <p:spPr>
          <a:xfrm>
            <a:off x="838200" y="5992297"/>
            <a:ext cx="220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START\10przyklad.py</a:t>
            </a:r>
          </a:p>
        </p:txBody>
      </p:sp>
    </p:spTree>
    <p:extLst>
      <p:ext uri="{BB962C8B-B14F-4D97-AF65-F5344CB8AC3E}">
        <p14:creationId xmlns:p14="http://schemas.microsoft.com/office/powerpoint/2010/main" val="2842173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- operatory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Język </a:t>
            </a:r>
            <a:r>
              <a:rPr lang="pl-PL" dirty="0" err="1">
                <a:solidFill>
                  <a:schemeClr val="bg1"/>
                </a:solidFill>
              </a:rPr>
              <a:t>Python</a:t>
            </a:r>
            <a:r>
              <a:rPr lang="pl-PL" dirty="0">
                <a:solidFill>
                  <a:schemeClr val="bg1"/>
                </a:solidFill>
              </a:rPr>
              <a:t> obsługuje następujące typy operatorów.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● Operatory arytmetyczne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● Operatory porównania (relacyjne)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● Operatory przypisania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● Operatory logiczne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● Operatory bitowe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● Operatory zawierania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● Operatory tożsamości</a:t>
            </a: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96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operatory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Operatory arytmetyczne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 + Dodawanie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 - Odejmowanie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 * Mnożenie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 / Dzielenie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 % Modulo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 ** Potęgowanie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 // Dzielenie bez reszty</a:t>
            </a: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78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operatory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Operatory porównania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== </a:t>
            </a:r>
            <a:r>
              <a:rPr lang="pl-PL" dirty="0">
                <a:solidFill>
                  <a:schemeClr val="bg1"/>
                </a:solidFill>
              </a:rPr>
              <a:t>jest  równe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!= </a:t>
            </a:r>
            <a:r>
              <a:rPr lang="pl-PL" dirty="0">
                <a:solidFill>
                  <a:schemeClr val="bg1"/>
                </a:solidFill>
              </a:rPr>
              <a:t>nie jest równe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pl-PL" dirty="0">
                <a:solidFill>
                  <a:schemeClr val="bg1"/>
                </a:solidFill>
              </a:rPr>
              <a:t>większe niż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pl-PL" dirty="0">
                <a:solidFill>
                  <a:schemeClr val="bg1"/>
                </a:solidFill>
              </a:rPr>
              <a:t>mniejsze niż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&gt;=</a:t>
            </a:r>
            <a:r>
              <a:rPr lang="pl-PL" dirty="0">
                <a:solidFill>
                  <a:schemeClr val="bg1"/>
                </a:solidFill>
              </a:rPr>
              <a:t> większe lub równe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&lt;= </a:t>
            </a:r>
            <a:r>
              <a:rPr lang="pl-PL" dirty="0">
                <a:solidFill>
                  <a:schemeClr val="bg1"/>
                </a:solidFill>
              </a:rPr>
              <a:t>mniejsze lub równe</a:t>
            </a: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14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operatory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Operatory przypisania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pl-PL" dirty="0">
                <a:solidFill>
                  <a:schemeClr val="bg1"/>
                </a:solidFill>
              </a:rPr>
              <a:t>jest równy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+= </a:t>
            </a:r>
            <a:r>
              <a:rPr lang="pl-PL" dirty="0">
                <a:solidFill>
                  <a:schemeClr val="bg1"/>
                </a:solidFill>
              </a:rPr>
              <a:t>dodanie, oraz konkatenacja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-= </a:t>
            </a:r>
            <a:r>
              <a:rPr lang="pl-PL" dirty="0">
                <a:solidFill>
                  <a:schemeClr val="bg1"/>
                </a:solidFill>
              </a:rPr>
              <a:t>Odjęcie (nie działa dla stringu)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*=</a:t>
            </a:r>
            <a:r>
              <a:rPr lang="pl-PL" dirty="0">
                <a:solidFill>
                  <a:schemeClr val="bg1"/>
                </a:solidFill>
              </a:rPr>
              <a:t> pomnożenie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/= </a:t>
            </a:r>
            <a:r>
              <a:rPr lang="pl-PL" dirty="0">
                <a:solidFill>
                  <a:schemeClr val="bg1"/>
                </a:solidFill>
              </a:rPr>
              <a:t>podzielenie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%= </a:t>
            </a:r>
            <a:r>
              <a:rPr lang="pl-PL" dirty="0">
                <a:solidFill>
                  <a:schemeClr val="bg1"/>
                </a:solidFill>
              </a:rPr>
              <a:t>modulo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**= </a:t>
            </a:r>
            <a:r>
              <a:rPr lang="pl-PL" dirty="0">
                <a:solidFill>
                  <a:schemeClr val="bg1"/>
                </a:solidFill>
              </a:rPr>
              <a:t>potęgowanie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//= </a:t>
            </a:r>
            <a:r>
              <a:rPr lang="pl-PL" dirty="0">
                <a:solidFill>
                  <a:schemeClr val="bg1"/>
                </a:solidFill>
              </a:rPr>
              <a:t>dzielenie bez reszty</a:t>
            </a: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81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operatory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Operatory przypisania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pl-PL" dirty="0">
                <a:solidFill>
                  <a:schemeClr val="bg1"/>
                </a:solidFill>
              </a:rPr>
              <a:t>jest równy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+= </a:t>
            </a:r>
            <a:r>
              <a:rPr lang="pl-PL" dirty="0">
                <a:solidFill>
                  <a:schemeClr val="bg1"/>
                </a:solidFill>
              </a:rPr>
              <a:t>dodanie, oraz konkatenacja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-= </a:t>
            </a:r>
            <a:r>
              <a:rPr lang="pl-PL" dirty="0">
                <a:solidFill>
                  <a:schemeClr val="bg1"/>
                </a:solidFill>
              </a:rPr>
              <a:t>Odjęcie (nie działa dla stringu)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*=</a:t>
            </a:r>
            <a:r>
              <a:rPr lang="pl-PL" dirty="0">
                <a:solidFill>
                  <a:schemeClr val="bg1"/>
                </a:solidFill>
              </a:rPr>
              <a:t> pomnożenie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/= </a:t>
            </a:r>
            <a:r>
              <a:rPr lang="pl-PL" dirty="0">
                <a:solidFill>
                  <a:schemeClr val="bg1"/>
                </a:solidFill>
              </a:rPr>
              <a:t>podzielenie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%= </a:t>
            </a:r>
            <a:r>
              <a:rPr lang="pl-PL" dirty="0">
                <a:solidFill>
                  <a:schemeClr val="bg1"/>
                </a:solidFill>
              </a:rPr>
              <a:t>modulo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**= </a:t>
            </a:r>
            <a:r>
              <a:rPr lang="pl-PL" dirty="0">
                <a:solidFill>
                  <a:schemeClr val="bg1"/>
                </a:solidFill>
              </a:rPr>
              <a:t>potęgowanie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//= </a:t>
            </a:r>
            <a:r>
              <a:rPr lang="pl-PL" dirty="0">
                <a:solidFill>
                  <a:schemeClr val="bg1"/>
                </a:solidFill>
              </a:rPr>
              <a:t>dzielenie bez reszty</a:t>
            </a: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0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Język programowania wysokiego poziomu dla programowania ogólnego przeznaczenia, stworzony przez </a:t>
            </a:r>
            <a:r>
              <a:rPr lang="pl-PL" dirty="0" err="1">
                <a:solidFill>
                  <a:schemeClr val="bg1"/>
                </a:solidFill>
              </a:rPr>
              <a:t>Guidovan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Rossum</a:t>
            </a:r>
            <a:r>
              <a:rPr lang="pl-PL" dirty="0">
                <a:solidFill>
                  <a:schemeClr val="bg1"/>
                </a:solidFill>
              </a:rPr>
              <a:t> i po raz pierwszy wydany w 1991.
</a:t>
            </a:r>
          </a:p>
        </p:txBody>
      </p:sp>
      <p:pic>
        <p:nvPicPr>
          <p:cNvPr id="1026" name="Picture 2" descr="Znalezione obrazy dla zapytania Guido Van Rossum">
            <a:extLst>
              <a:ext uri="{FF2B5EF4-FFF2-40B4-BE49-F238E27FC236}">
                <a16:creationId xmlns:a16="http://schemas.microsoft.com/office/drawing/2014/main" id="{36333640-72E6-48DC-AFEE-E92E5DF1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666" y="3914045"/>
            <a:ext cx="3849739" cy="2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43352C94-05BC-471C-8A95-00B687143994}"/>
              </a:ext>
            </a:extLst>
          </p:cNvPr>
          <p:cNvSpPr/>
          <p:nvPr/>
        </p:nvSpPr>
        <p:spPr>
          <a:xfrm>
            <a:off x="1036891" y="3283142"/>
            <a:ext cx="9132938" cy="2228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l-PL" dirty="0">
                <a:solidFill>
                  <a:srgbClr val="FFFFFF"/>
                </a:solidFill>
                <a:latin typeface="ArialMT"/>
              </a:rPr>
              <a:t>● </a:t>
            </a:r>
            <a:r>
              <a:rPr lang="pl-PL" dirty="0">
                <a:solidFill>
                  <a:srgbClr val="FFFFFF"/>
                </a:solidFill>
                <a:latin typeface="Roboto-Regular"/>
              </a:rPr>
              <a:t>University of Amsterdam - MA in </a:t>
            </a:r>
            <a:r>
              <a:rPr lang="pl-PL" dirty="0" err="1">
                <a:solidFill>
                  <a:srgbClr val="FFFFFF"/>
                </a:solidFill>
                <a:latin typeface="Roboto-Regular"/>
              </a:rPr>
              <a:t>Mathematics</a:t>
            </a:r>
            <a:r>
              <a:rPr lang="pl-PL" dirty="0">
                <a:solidFill>
                  <a:srgbClr val="FFFFFF"/>
                </a:solidFill>
                <a:latin typeface="Roboto-Regular"/>
              </a:rPr>
              <a:t> and </a:t>
            </a:r>
            <a:r>
              <a:rPr lang="pl-PL" dirty="0" err="1">
                <a:solidFill>
                  <a:srgbClr val="FFFFFF"/>
                </a:solidFill>
                <a:latin typeface="Roboto-Regular"/>
              </a:rPr>
              <a:t>Computer</a:t>
            </a:r>
            <a:r>
              <a:rPr lang="pl-PL" dirty="0">
                <a:solidFill>
                  <a:srgbClr val="FFFFFF"/>
                </a:solidFill>
                <a:latin typeface="Roboto-Regular"/>
              </a:rPr>
              <a:t> Science 1982</a:t>
            </a:r>
          </a:p>
          <a:p>
            <a:pPr>
              <a:lnSpc>
                <a:spcPct val="200000"/>
              </a:lnSpc>
            </a:pPr>
            <a:r>
              <a:rPr lang="pl-PL" dirty="0">
                <a:solidFill>
                  <a:srgbClr val="FFFFFF"/>
                </a:solidFill>
                <a:latin typeface="ArialMT"/>
              </a:rPr>
              <a:t>● </a:t>
            </a:r>
            <a:r>
              <a:rPr lang="pl-PL" dirty="0" err="1">
                <a:solidFill>
                  <a:srgbClr val="FFFFFF"/>
                </a:solidFill>
                <a:latin typeface="Roboto-Regular"/>
              </a:rPr>
              <a:t>Benevolent</a:t>
            </a:r>
            <a:r>
              <a:rPr lang="pl-PL" dirty="0">
                <a:solidFill>
                  <a:srgbClr val="FFFFFF"/>
                </a:solidFill>
                <a:latin typeface="Roboto-Regular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Roboto-Regular"/>
              </a:rPr>
              <a:t>Dictator</a:t>
            </a:r>
            <a:r>
              <a:rPr lang="pl-PL" dirty="0">
                <a:solidFill>
                  <a:srgbClr val="FFFFFF"/>
                </a:solidFill>
                <a:latin typeface="Roboto-Regular"/>
              </a:rPr>
              <a:t> For Life (BDFL)</a:t>
            </a:r>
          </a:p>
          <a:p>
            <a:pPr>
              <a:lnSpc>
                <a:spcPct val="200000"/>
              </a:lnSpc>
            </a:pPr>
            <a:r>
              <a:rPr lang="pl-PL" dirty="0">
                <a:solidFill>
                  <a:srgbClr val="FFFFFF"/>
                </a:solidFill>
                <a:latin typeface="ArialMT"/>
              </a:rPr>
              <a:t>● </a:t>
            </a:r>
            <a:r>
              <a:rPr lang="pl-PL" dirty="0">
                <a:solidFill>
                  <a:srgbClr val="FFFFFF"/>
                </a:solidFill>
                <a:latin typeface="Roboto-Regular"/>
              </a:rPr>
              <a:t>Google (2005 – Dec 2012)</a:t>
            </a:r>
          </a:p>
          <a:p>
            <a:pPr>
              <a:lnSpc>
                <a:spcPct val="200000"/>
              </a:lnSpc>
            </a:pPr>
            <a:r>
              <a:rPr lang="pl-PL" dirty="0">
                <a:solidFill>
                  <a:srgbClr val="FFFFFF"/>
                </a:solidFill>
                <a:latin typeface="ArialMT"/>
              </a:rPr>
              <a:t>● </a:t>
            </a:r>
            <a:r>
              <a:rPr lang="pl-PL" dirty="0" err="1">
                <a:solidFill>
                  <a:srgbClr val="FFFFFF"/>
                </a:solidFill>
                <a:latin typeface="Roboto-Regular"/>
              </a:rPr>
              <a:t>Dropbox</a:t>
            </a:r>
            <a:r>
              <a:rPr lang="pl-PL" dirty="0">
                <a:solidFill>
                  <a:srgbClr val="FFFFFF"/>
                </a:solidFill>
                <a:latin typeface="Roboto-Regular"/>
              </a:rPr>
              <a:t> (2012 - obecnie)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2703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operatory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Operatory binarne</a:t>
            </a:r>
          </a:p>
          <a:p>
            <a:pPr marL="0" indent="0">
              <a:buNone/>
            </a:pPr>
            <a:r>
              <a:rPr lang="pl-PL" b="1" dirty="0">
                <a:solidFill>
                  <a:srgbClr val="FFFFFF"/>
                </a:solidFill>
                <a:latin typeface="Roboto-Bold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Roboto-Bold"/>
              </a:rPr>
              <a:t>&amp; </a:t>
            </a:r>
            <a:r>
              <a:rPr lang="en-US" b="1" dirty="0" err="1">
                <a:solidFill>
                  <a:srgbClr val="FFFFFF"/>
                </a:solidFill>
                <a:latin typeface="Roboto-Bold"/>
              </a:rPr>
              <a:t>Binar</a:t>
            </a:r>
            <a:r>
              <a:rPr lang="pl-PL" b="1" dirty="0">
                <a:solidFill>
                  <a:srgbClr val="FFFFFF"/>
                </a:solidFill>
                <a:latin typeface="Roboto-Bold"/>
              </a:rPr>
              <a:t>n</a:t>
            </a:r>
            <a:r>
              <a:rPr lang="en-US" b="1" dirty="0">
                <a:solidFill>
                  <a:srgbClr val="FFFFFF"/>
                </a:solidFill>
                <a:latin typeface="Roboto-Bold"/>
              </a:rPr>
              <a:t>y AND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  <a:latin typeface="Roboto-Bold"/>
              </a:rPr>
              <a:t> | </a:t>
            </a:r>
            <a:r>
              <a:rPr lang="en-US" b="1" dirty="0" err="1">
                <a:solidFill>
                  <a:srgbClr val="FFFFFF"/>
                </a:solidFill>
                <a:latin typeface="Roboto-Bold"/>
              </a:rPr>
              <a:t>Binar</a:t>
            </a:r>
            <a:r>
              <a:rPr lang="pl-PL" b="1" dirty="0">
                <a:solidFill>
                  <a:srgbClr val="FFFFFF"/>
                </a:solidFill>
                <a:latin typeface="Roboto-Bold"/>
              </a:rPr>
              <a:t>n</a:t>
            </a:r>
            <a:r>
              <a:rPr lang="en-US" b="1" dirty="0">
                <a:solidFill>
                  <a:srgbClr val="FFFFFF"/>
                </a:solidFill>
                <a:latin typeface="Roboto-Bold"/>
              </a:rPr>
              <a:t>y OR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  <a:latin typeface="Roboto-Bold"/>
              </a:rPr>
              <a:t> ^ </a:t>
            </a:r>
            <a:r>
              <a:rPr lang="en-US" b="1" dirty="0" err="1">
                <a:solidFill>
                  <a:srgbClr val="FFFFFF"/>
                </a:solidFill>
                <a:latin typeface="Roboto-Bold"/>
              </a:rPr>
              <a:t>Binar</a:t>
            </a:r>
            <a:r>
              <a:rPr lang="pl-PL" b="1" dirty="0">
                <a:solidFill>
                  <a:srgbClr val="FFFFFF"/>
                </a:solidFill>
                <a:latin typeface="Roboto-Bold"/>
              </a:rPr>
              <a:t>n</a:t>
            </a:r>
            <a:r>
              <a:rPr lang="en-US" b="1" dirty="0">
                <a:solidFill>
                  <a:srgbClr val="FFFFFF"/>
                </a:solidFill>
                <a:latin typeface="Roboto-Bold"/>
              </a:rPr>
              <a:t>y XOR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  <a:latin typeface="Roboto-Bold"/>
              </a:rPr>
              <a:t> ~ </a:t>
            </a:r>
            <a:r>
              <a:rPr lang="en-US" b="1" dirty="0" err="1">
                <a:solidFill>
                  <a:srgbClr val="FFFFFF"/>
                </a:solidFill>
                <a:latin typeface="Roboto-Bold"/>
              </a:rPr>
              <a:t>Binar</a:t>
            </a:r>
            <a:r>
              <a:rPr lang="pl-PL" b="1" dirty="0">
                <a:solidFill>
                  <a:srgbClr val="FFFFFF"/>
                </a:solidFill>
                <a:latin typeface="Roboto-Bold"/>
              </a:rPr>
              <a:t>n</a:t>
            </a:r>
            <a:r>
              <a:rPr lang="en-US" b="1" dirty="0">
                <a:solidFill>
                  <a:srgbClr val="FFFFFF"/>
                </a:solidFill>
                <a:latin typeface="Roboto-Bold"/>
              </a:rPr>
              <a:t>y </a:t>
            </a:r>
            <a:r>
              <a:rPr lang="pl-PL" b="1" dirty="0">
                <a:solidFill>
                  <a:srgbClr val="FFFFFF"/>
                </a:solidFill>
                <a:latin typeface="Roboto-Bold"/>
              </a:rPr>
              <a:t>uzupełnienie</a:t>
            </a:r>
            <a:endParaRPr lang="en-US" b="1" dirty="0">
              <a:solidFill>
                <a:srgbClr val="FFFFFF"/>
              </a:solidFill>
              <a:latin typeface="Roboto-Bold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  <a:latin typeface="Roboto-Bold"/>
              </a:rPr>
              <a:t> &lt;&lt; </a:t>
            </a:r>
            <a:r>
              <a:rPr lang="en-US" b="1" dirty="0" err="1">
                <a:solidFill>
                  <a:srgbClr val="FFFFFF"/>
                </a:solidFill>
                <a:latin typeface="Roboto-Bold"/>
              </a:rPr>
              <a:t>Binar</a:t>
            </a:r>
            <a:r>
              <a:rPr lang="pl-PL" b="1" dirty="0">
                <a:solidFill>
                  <a:srgbClr val="FFFFFF"/>
                </a:solidFill>
                <a:latin typeface="Roboto-Bold"/>
              </a:rPr>
              <a:t>n</a:t>
            </a:r>
            <a:r>
              <a:rPr lang="en-US" b="1" dirty="0">
                <a:solidFill>
                  <a:srgbClr val="FFFFFF"/>
                </a:solidFill>
                <a:latin typeface="Roboto-Bold"/>
              </a:rPr>
              <a:t>y Le</a:t>
            </a:r>
            <a:r>
              <a:rPr lang="pl-PL" b="1" dirty="0">
                <a:solidFill>
                  <a:srgbClr val="FFFFFF"/>
                </a:solidFill>
                <a:latin typeface="Roboto-Bold"/>
              </a:rPr>
              <a:t>wy</a:t>
            </a:r>
            <a:r>
              <a:rPr lang="en-US" b="1" dirty="0">
                <a:solidFill>
                  <a:srgbClr val="FFFFFF"/>
                </a:solidFill>
                <a:latin typeface="Roboto-Bold"/>
              </a:rPr>
              <a:t> Shift</a:t>
            </a:r>
            <a:r>
              <a:rPr lang="pl-PL" b="1" dirty="0">
                <a:solidFill>
                  <a:srgbClr val="FFFFFF"/>
                </a:solidFill>
                <a:latin typeface="Roboto-Bold"/>
              </a:rPr>
              <a:t>  (sprawdź jak działa)</a:t>
            </a:r>
            <a:endParaRPr lang="en-US" b="1" dirty="0">
              <a:solidFill>
                <a:srgbClr val="FFFFFF"/>
              </a:solidFill>
              <a:latin typeface="Roboto-Bold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  <a:latin typeface="Roboto-Bold"/>
              </a:rPr>
              <a:t> &gt;&gt; </a:t>
            </a:r>
            <a:r>
              <a:rPr lang="en-US" b="1" dirty="0" err="1">
                <a:solidFill>
                  <a:srgbClr val="FFFFFF"/>
                </a:solidFill>
                <a:latin typeface="Roboto-Bold"/>
              </a:rPr>
              <a:t>Binar</a:t>
            </a:r>
            <a:r>
              <a:rPr lang="pl-PL" b="1" dirty="0">
                <a:solidFill>
                  <a:srgbClr val="FFFFFF"/>
                </a:solidFill>
                <a:latin typeface="Roboto-Bold"/>
              </a:rPr>
              <a:t>n</a:t>
            </a:r>
            <a:r>
              <a:rPr lang="en-US" b="1" dirty="0">
                <a:solidFill>
                  <a:srgbClr val="FFFFFF"/>
                </a:solidFill>
                <a:latin typeface="Roboto-Bold"/>
              </a:rPr>
              <a:t>y </a:t>
            </a:r>
            <a:r>
              <a:rPr lang="pl-PL" b="1" dirty="0">
                <a:solidFill>
                  <a:srgbClr val="FFFFFF"/>
                </a:solidFill>
                <a:latin typeface="Roboto-Bold"/>
              </a:rPr>
              <a:t>Prawy</a:t>
            </a:r>
            <a:r>
              <a:rPr lang="en-US" b="1" dirty="0">
                <a:solidFill>
                  <a:srgbClr val="FFFFFF"/>
                </a:solidFill>
                <a:latin typeface="Roboto-Bold"/>
              </a:rPr>
              <a:t> Shift</a:t>
            </a:r>
            <a:r>
              <a:rPr lang="pl-PL" b="1" dirty="0">
                <a:solidFill>
                  <a:srgbClr val="FFFFFF"/>
                </a:solidFill>
                <a:latin typeface="Roboto-Bold"/>
              </a:rPr>
              <a:t> 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84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operatory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Operatory zawierania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In – jeżeli jedna zmienna zawiera się w drugiej zwracane jest </a:t>
            </a:r>
            <a:r>
              <a:rPr lang="pl-PL" dirty="0" err="1">
                <a:solidFill>
                  <a:schemeClr val="bg1"/>
                </a:solidFill>
              </a:rPr>
              <a:t>true</a:t>
            </a: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Not in</a:t>
            </a:r>
          </a:p>
          <a:p>
            <a:pPr marL="0" indent="0">
              <a:buNone/>
            </a:pPr>
            <a:r>
              <a:rPr lang="pl-PL" b="1" dirty="0">
                <a:solidFill>
                  <a:srgbClr val="FFFFFF"/>
                </a:solidFill>
                <a:latin typeface="Roboto-Bold"/>
              </a:rPr>
              <a:t> </a:t>
            </a:r>
          </a:p>
          <a:p>
            <a:pPr marL="0" indent="0">
              <a:buNone/>
            </a:pPr>
            <a:r>
              <a:rPr lang="pl-PL" b="1" dirty="0">
                <a:solidFill>
                  <a:srgbClr val="FFFFFF"/>
                </a:solidFill>
                <a:latin typeface="Roboto-Bold"/>
              </a:rPr>
              <a:t>A=[1,2,3,4,5,6,7,8,9]</a:t>
            </a:r>
          </a:p>
          <a:p>
            <a:pPr marL="0" indent="0">
              <a:buNone/>
            </a:pPr>
            <a:r>
              <a:rPr lang="pl-PL" b="1" dirty="0">
                <a:solidFill>
                  <a:srgbClr val="FFFFFF"/>
                </a:solidFill>
                <a:latin typeface="Roboto-Bold"/>
              </a:rPr>
              <a:t>B=6</a:t>
            </a:r>
          </a:p>
          <a:p>
            <a:pPr marL="0" indent="0">
              <a:buNone/>
            </a:pPr>
            <a:r>
              <a:rPr lang="pl-PL" b="1" dirty="0">
                <a:solidFill>
                  <a:srgbClr val="FFFFFF"/>
                </a:solidFill>
                <a:latin typeface="Roboto-Bold"/>
              </a:rPr>
              <a:t>B in A - sprawdźcie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37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operatory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Operatory zawierania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In – jeżeli jedna zmienna zawiera się w drugiej zwracane jest </a:t>
            </a:r>
            <a:r>
              <a:rPr lang="pl-PL" dirty="0" err="1">
                <a:solidFill>
                  <a:schemeClr val="bg1"/>
                </a:solidFill>
              </a:rPr>
              <a:t>true</a:t>
            </a: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Not in</a:t>
            </a:r>
          </a:p>
          <a:p>
            <a:pPr marL="0" indent="0">
              <a:buNone/>
            </a:pPr>
            <a:r>
              <a:rPr lang="pl-PL" b="1" dirty="0">
                <a:solidFill>
                  <a:srgbClr val="FFFFFF"/>
                </a:solidFill>
                <a:latin typeface="Roboto-Bold"/>
              </a:rPr>
              <a:t> </a:t>
            </a:r>
          </a:p>
          <a:p>
            <a:pPr marL="0" indent="0">
              <a:buNone/>
            </a:pPr>
            <a:r>
              <a:rPr lang="pl-PL" dirty="0">
                <a:solidFill>
                  <a:srgbClr val="FFFFFF"/>
                </a:solidFill>
                <a:latin typeface="Roboto-Bold"/>
              </a:rPr>
              <a:t>A=[1,2,3,4,5,6,7,8,9]</a:t>
            </a:r>
          </a:p>
          <a:p>
            <a:pPr marL="0" indent="0">
              <a:buNone/>
            </a:pPr>
            <a:r>
              <a:rPr lang="pl-PL" dirty="0">
                <a:solidFill>
                  <a:srgbClr val="FFFFFF"/>
                </a:solidFill>
                <a:latin typeface="Roboto-Bold"/>
              </a:rPr>
              <a:t>B=6</a:t>
            </a:r>
          </a:p>
          <a:p>
            <a:pPr marL="0" indent="0">
              <a:buNone/>
            </a:pPr>
            <a:r>
              <a:rPr lang="pl-PL">
                <a:solidFill>
                  <a:srgbClr val="FFFFFF"/>
                </a:solidFill>
                <a:latin typeface="Roboto-Bold"/>
              </a:rPr>
              <a:t>B Not in </a:t>
            </a:r>
            <a:r>
              <a:rPr lang="pl-PL" dirty="0">
                <a:solidFill>
                  <a:srgbClr val="FFFFFF"/>
                </a:solidFill>
                <a:latin typeface="Roboto-Bold"/>
              </a:rPr>
              <a:t>A - sprawdźcie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7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operatory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Operatory zawierania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– Zwraca prawdę jeżeli wartości porównywane są tym samym obiektem</a:t>
            </a:r>
          </a:p>
          <a:p>
            <a:pPr marL="0" indent="0">
              <a:buNone/>
            </a:pP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not</a:t>
            </a:r>
          </a:p>
          <a:p>
            <a:pPr marL="0" indent="0">
              <a:buNone/>
            </a:pPr>
            <a:r>
              <a:rPr lang="pl-PL" b="1" dirty="0">
                <a:solidFill>
                  <a:srgbClr val="FFFFFF"/>
                </a:solidFill>
                <a:latin typeface="Roboto-Bold"/>
              </a:rPr>
              <a:t> </a:t>
            </a:r>
          </a:p>
          <a:p>
            <a:pPr marL="0" indent="0">
              <a:buNone/>
            </a:pPr>
            <a:r>
              <a:rPr lang="pl-PL" dirty="0">
                <a:solidFill>
                  <a:srgbClr val="FFFFFF"/>
                </a:solidFill>
                <a:latin typeface="Roboto-Bold"/>
              </a:rPr>
              <a:t>A=[1,2,3,4,5,6,7,8,9]</a:t>
            </a:r>
          </a:p>
          <a:p>
            <a:pPr marL="0" indent="0">
              <a:buNone/>
            </a:pPr>
            <a:r>
              <a:rPr lang="pl-PL" dirty="0">
                <a:solidFill>
                  <a:srgbClr val="FFFFFF"/>
                </a:solidFill>
                <a:latin typeface="Roboto-Bold"/>
              </a:rPr>
              <a:t>B=[2,1,3,4,5,6,7,8,9]</a:t>
            </a:r>
          </a:p>
          <a:p>
            <a:pPr marL="0" indent="0">
              <a:buNone/>
            </a:pPr>
            <a:endParaRPr lang="pl-PL" dirty="0">
              <a:solidFill>
                <a:srgbClr val="FFFFFF"/>
              </a:solidFill>
              <a:latin typeface="Roboto-Bold"/>
            </a:endParaRPr>
          </a:p>
          <a:p>
            <a:pPr marL="0" indent="0">
              <a:buNone/>
            </a:pPr>
            <a:r>
              <a:rPr lang="pl-PL" dirty="0">
                <a:solidFill>
                  <a:srgbClr val="FFFFFF"/>
                </a:solidFill>
                <a:latin typeface="Roboto-Bold"/>
              </a:rPr>
              <a:t>B </a:t>
            </a:r>
            <a:r>
              <a:rPr lang="pl-PL" dirty="0" err="1">
                <a:solidFill>
                  <a:srgbClr val="FFFFFF"/>
                </a:solidFill>
                <a:latin typeface="Roboto-Bold"/>
              </a:rPr>
              <a:t>is</a:t>
            </a:r>
            <a:r>
              <a:rPr lang="pl-PL" dirty="0">
                <a:solidFill>
                  <a:srgbClr val="FFFFFF"/>
                </a:solidFill>
                <a:latin typeface="Roboto-Bold"/>
              </a:rPr>
              <a:t> A - sprawdźcie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51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operatory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Typy danych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Typy numeryczne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int: Integers;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long: Long integers </a:t>
            </a:r>
            <a:r>
              <a:rPr lang="pl-PL" dirty="0">
                <a:solidFill>
                  <a:schemeClr val="bg1"/>
                </a:solidFill>
              </a:rPr>
              <a:t>bez limitu długości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float: Floating-Point numbers, </a:t>
            </a:r>
            <a:r>
              <a:rPr lang="pl-PL" dirty="0">
                <a:solidFill>
                  <a:schemeClr val="bg1"/>
                </a:solidFill>
              </a:rPr>
              <a:t>zmiennoprzecinkowe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complex: </a:t>
            </a:r>
            <a:r>
              <a:rPr lang="pl-PL" dirty="0">
                <a:solidFill>
                  <a:schemeClr val="bg1"/>
                </a:solidFill>
              </a:rPr>
              <a:t>typy zespolone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6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operatory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Typy sekwencyjne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str: String;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bytes: </a:t>
            </a:r>
            <a:r>
              <a:rPr lang="pl-PL" dirty="0">
                <a:solidFill>
                  <a:schemeClr val="bg1"/>
                </a:solidFill>
              </a:rPr>
              <a:t>sekwencja </a:t>
            </a:r>
            <a:r>
              <a:rPr lang="pl-PL" dirty="0" err="1">
                <a:solidFill>
                  <a:schemeClr val="bg1"/>
                </a:solidFill>
              </a:rPr>
              <a:t>int</a:t>
            </a:r>
            <a:r>
              <a:rPr lang="pl-PL" dirty="0">
                <a:solidFill>
                  <a:schemeClr val="bg1"/>
                </a:solidFill>
              </a:rPr>
              <a:t> w zakresie od </a:t>
            </a:r>
            <a:r>
              <a:rPr lang="en-US" dirty="0">
                <a:solidFill>
                  <a:schemeClr val="bg1"/>
                </a:solidFill>
              </a:rPr>
              <a:t> 0-255; </a:t>
            </a:r>
            <a:r>
              <a:rPr lang="pl-PL" dirty="0">
                <a:solidFill>
                  <a:schemeClr val="bg1"/>
                </a:solidFill>
              </a:rPr>
              <a:t>dostępne w</a:t>
            </a:r>
            <a:r>
              <a:rPr lang="en-US" dirty="0">
                <a:solidFill>
                  <a:schemeClr val="bg1"/>
                </a:solidFill>
              </a:rPr>
              <a:t> Python</a:t>
            </a:r>
            <a:r>
              <a:rPr lang="pl-PL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3.x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● byte array: </a:t>
            </a:r>
            <a:r>
              <a:rPr lang="pl-PL" dirty="0">
                <a:solidFill>
                  <a:schemeClr val="bg1"/>
                </a:solidFill>
              </a:rPr>
              <a:t>tablica </a:t>
            </a:r>
            <a:r>
              <a:rPr lang="pl-PL" dirty="0" err="1">
                <a:solidFill>
                  <a:schemeClr val="bg1"/>
                </a:solidFill>
              </a:rPr>
              <a:t>byte</a:t>
            </a:r>
            <a:r>
              <a:rPr lang="pl-PL" dirty="0">
                <a:solidFill>
                  <a:schemeClr val="bg1"/>
                </a:solidFill>
              </a:rPr>
              <a:t> -ów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● list</a:t>
            </a:r>
            <a:r>
              <a:rPr lang="pl-PL" dirty="0">
                <a:solidFill>
                  <a:schemeClr val="bg1"/>
                </a:solidFill>
              </a:rPr>
              <a:t> - listy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● tuple</a:t>
            </a:r>
            <a:r>
              <a:rPr lang="pl-PL" dirty="0">
                <a:solidFill>
                  <a:schemeClr val="bg1"/>
                </a:solidFill>
              </a:rPr>
              <a:t> – niezmienna </a:t>
            </a:r>
            <a:r>
              <a:rPr lang="pl-PL" dirty="0" err="1">
                <a:solidFill>
                  <a:schemeClr val="bg1"/>
                </a:solidFill>
              </a:rPr>
              <a:t>krotka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5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operatory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Sety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set: </a:t>
            </a:r>
            <a:r>
              <a:rPr lang="pl-PL" dirty="0">
                <a:solidFill>
                  <a:schemeClr val="bg1"/>
                </a:solidFill>
              </a:rPr>
              <a:t>nieuporządkowana kolekcja niepowtarzalnych liczb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frozen set: </a:t>
            </a:r>
            <a:r>
              <a:rPr lang="pl-PL" dirty="0">
                <a:solidFill>
                  <a:schemeClr val="bg1"/>
                </a:solidFill>
              </a:rPr>
              <a:t>podobnie jak set tylko stały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dict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pl-PL" dirty="0">
                <a:solidFill>
                  <a:schemeClr val="bg1"/>
                </a:solidFill>
              </a:rPr>
              <a:t>Słowniki w języku </a:t>
            </a:r>
            <a:r>
              <a:rPr lang="pl-PL" dirty="0" err="1">
                <a:solidFill>
                  <a:schemeClr val="bg1"/>
                </a:solidFill>
              </a:rPr>
              <a:t>Python</a:t>
            </a:r>
            <a:r>
              <a:rPr lang="pl-PL" dirty="0">
                <a:solidFill>
                  <a:schemeClr val="bg1"/>
                </a:solidFill>
              </a:rPr>
              <a:t>, zwane także skrótami lub tablicami asocjacyjnymi </a:t>
            </a: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93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operatory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Typy danych w </a:t>
            </a:r>
            <a:r>
              <a:rPr lang="pl-PL" dirty="0" err="1">
                <a:solidFill>
                  <a:schemeClr val="bg1"/>
                </a:solidFill>
              </a:rPr>
              <a:t>Pythonie</a:t>
            </a:r>
            <a:r>
              <a:rPr lang="pl-PL" dirty="0">
                <a:solidFill>
                  <a:schemeClr val="bg1"/>
                </a:solidFill>
              </a:rPr>
              <a:t> można rozróżnić na podstawie tego, czy są to obiekty  typu zmiennego lub niezmiennego. Zawartość obiektów niezmiennych typów nie może być zmieniona po ich utworzeniu.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A04B181B-87FA-4410-B0C9-EAD77F9A9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76662"/>
              </p:ext>
            </p:extLst>
          </p:nvPr>
        </p:nvGraphicFramePr>
        <p:xfrm>
          <a:off x="838200" y="3686451"/>
          <a:ext cx="4107672" cy="2171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836">
                  <a:extLst>
                    <a:ext uri="{9D8B030D-6E8A-4147-A177-3AD203B41FA5}">
                      <a16:colId xmlns:a16="http://schemas.microsoft.com/office/drawing/2014/main" val="4039983264"/>
                    </a:ext>
                  </a:extLst>
                </a:gridCol>
                <a:gridCol w="2053836">
                  <a:extLst>
                    <a:ext uri="{9D8B030D-6E8A-4147-A177-3AD203B41FA5}">
                      <a16:colId xmlns:a16="http://schemas.microsoft.com/office/drawing/2014/main" val="1277889509"/>
                    </a:ext>
                  </a:extLst>
                </a:gridCol>
              </a:tblGrid>
              <a:tr h="433991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niezmienne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zmienne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53919"/>
                  </a:ext>
                </a:extLst>
              </a:tr>
              <a:tr h="1712186"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l-P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l-P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pl-P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l-P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lang="pl-P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l-P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</a:t>
                      </a:r>
                      <a:endParaRPr lang="pl-PL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pl-PL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endParaRPr lang="pl-PL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endParaRPr lang="pl-PL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frozen</a:t>
                      </a:r>
                      <a:r>
                        <a:rPr lang="pl-P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lang="pl-P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pl-PL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</a:p>
                    <a:p>
                      <a:r>
                        <a:rPr lang="pl-P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  <a:p>
                      <a:r>
                        <a:rPr lang="pl-P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128549"/>
                  </a:ext>
                </a:extLst>
              </a:tr>
            </a:tbl>
          </a:graphicData>
        </a:graphic>
      </p:graphicFrame>
      <p:sp>
        <p:nvSpPr>
          <p:cNvPr id="7" name="Prostokąt 6">
            <a:extLst>
              <a:ext uri="{FF2B5EF4-FFF2-40B4-BE49-F238E27FC236}">
                <a16:creationId xmlns:a16="http://schemas.microsoft.com/office/drawing/2014/main" id="{3004D3B7-AF04-4EF0-85A4-4E59A6DD8E04}"/>
              </a:ext>
            </a:extLst>
          </p:cNvPr>
          <p:cNvSpPr/>
          <p:nvPr/>
        </p:nvSpPr>
        <p:spPr>
          <a:xfrm>
            <a:off x="6030157" y="3165511"/>
            <a:ext cx="5323643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pl-PL" dirty="0">
                <a:solidFill>
                  <a:schemeClr val="bg1"/>
                </a:solidFill>
              </a:rPr>
              <a:t>Kod do testowanie niezmienności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tuples </a:t>
            </a:r>
            <a:r>
              <a:rPr lang="pl-PL" dirty="0">
                <a:solidFill>
                  <a:schemeClr val="bg1"/>
                </a:solidFill>
              </a:rPr>
              <a:t>są niezmienne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</a:rPr>
              <a:t>tuple1 = (0, 1, 2, 3) </a:t>
            </a:r>
          </a:p>
          <a:p>
            <a:r>
              <a:rPr lang="en-US" dirty="0">
                <a:solidFill>
                  <a:schemeClr val="bg1"/>
                </a:solidFill>
              </a:rPr>
              <a:t>tuple1[0] = 4</a:t>
            </a:r>
          </a:p>
          <a:p>
            <a:r>
              <a:rPr lang="en-US" dirty="0">
                <a:solidFill>
                  <a:schemeClr val="bg1"/>
                </a:solidFill>
              </a:rPr>
              <a:t>print(tuple1)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string</a:t>
            </a:r>
            <a:r>
              <a:rPr lang="pl-PL" dirty="0">
                <a:solidFill>
                  <a:schemeClr val="bg1"/>
                </a:solidFill>
              </a:rPr>
              <a:t>i testowanie </a:t>
            </a:r>
            <a:r>
              <a:rPr lang="pl-PL" dirty="0" err="1">
                <a:solidFill>
                  <a:schemeClr val="bg1"/>
                </a:solidFill>
              </a:rPr>
              <a:t>niezmiennosci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message = "Welcome to </a:t>
            </a:r>
            <a:r>
              <a:rPr lang="en-US" dirty="0" err="1">
                <a:solidFill>
                  <a:schemeClr val="bg1"/>
                </a:solidFill>
              </a:rPr>
              <a:t>GeeksforGeeks</a:t>
            </a:r>
            <a:r>
              <a:rPr lang="en-US" dirty="0">
                <a:solidFill>
                  <a:schemeClr val="bg1"/>
                </a:solidFill>
              </a:rPr>
              <a:t>"</a:t>
            </a:r>
          </a:p>
          <a:p>
            <a:r>
              <a:rPr lang="en-US" dirty="0">
                <a:solidFill>
                  <a:schemeClr val="bg1"/>
                </a:solidFill>
              </a:rPr>
              <a:t>message[0] = 'p'</a:t>
            </a:r>
          </a:p>
          <a:p>
            <a:r>
              <a:rPr lang="en-US" dirty="0">
                <a:solidFill>
                  <a:schemeClr val="bg1"/>
                </a:solidFill>
              </a:rPr>
              <a:t>print(message) 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F218B0F-A16A-47D9-B627-E5BA3FBDF50A}"/>
              </a:ext>
            </a:extLst>
          </p:cNvPr>
          <p:cNvSpPr/>
          <p:nvPr/>
        </p:nvSpPr>
        <p:spPr>
          <a:xfrm>
            <a:off x="838200" y="5992297"/>
            <a:ext cx="208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START\6przyklad.py</a:t>
            </a:r>
          </a:p>
        </p:txBody>
      </p:sp>
    </p:spTree>
    <p:extLst>
      <p:ext uri="{BB962C8B-B14F-4D97-AF65-F5344CB8AC3E}">
        <p14:creationId xmlns:p14="http://schemas.microsoft.com/office/powerpoint/2010/main" val="2410220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AC11-732B-4958-8411-F6131CAC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59000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Wykład 3.</a:t>
            </a:r>
            <a:br>
              <a:rPr lang="pl-PL" dirty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52370-1672-45CF-8A57-49D23B7F434D}"/>
              </a:ext>
            </a:extLst>
          </p:cNvPr>
          <p:cNvSpPr txBox="1"/>
          <p:nvPr/>
        </p:nvSpPr>
        <p:spPr>
          <a:xfrm>
            <a:off x="5076825" y="2108626"/>
            <a:ext cx="6543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>
                <a:solidFill>
                  <a:srgbClr val="3472A1"/>
                </a:solidFill>
              </a:rPr>
              <a:t>Listy</a:t>
            </a:r>
          </a:p>
        </p:txBody>
      </p:sp>
    </p:spTree>
    <p:extLst>
      <p:ext uri="{BB962C8B-B14F-4D97-AF65-F5344CB8AC3E}">
        <p14:creationId xmlns:p14="http://schemas.microsoft.com/office/powerpoint/2010/main" val="1933143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listy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Lista to najbardziej wszechstronny typ danych dostępny w </a:t>
            </a:r>
            <a:r>
              <a:rPr lang="pl-PL" dirty="0" err="1">
                <a:solidFill>
                  <a:schemeClr val="bg1"/>
                </a:solidFill>
              </a:rPr>
              <a:t>Pythonie</a:t>
            </a: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które można zapisać jako listę wartości oddzielonych przecinkami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(pozycje) między nawiasami kwadratowymi.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Ważną rzeczą w liście jest to, że elementy na liście nie muszą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być tego samego typu.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9AC9477D-10D9-4A0D-AD75-0656152817BB}"/>
              </a:ext>
            </a:extLst>
          </p:cNvPr>
          <p:cNvSpPr/>
          <p:nvPr/>
        </p:nvSpPr>
        <p:spPr>
          <a:xfrm>
            <a:off x="838200" y="5992297"/>
            <a:ext cx="208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START\7przyklad.py</a:t>
            </a:r>
          </a:p>
        </p:txBody>
      </p:sp>
    </p:spTree>
    <p:extLst>
      <p:ext uri="{BB962C8B-B14F-4D97-AF65-F5344CB8AC3E}">
        <p14:creationId xmlns:p14="http://schemas.microsoft.com/office/powerpoint/2010/main" val="79164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2" y="357830"/>
            <a:ext cx="3965448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>
                <a:solidFill>
                  <a:schemeClr val="bg1"/>
                </a:solidFill>
              </a:rPr>
              <a:t>Python</a:t>
            </a:r>
            <a:r>
              <a:rPr lang="pl-PL" dirty="0">
                <a:solidFill>
                  <a:schemeClr val="bg1"/>
                </a:solidFill>
              </a:rPr>
              <a:t> jest świetny do tworzenia zaplecza, stron internetowych,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analizy danych, sztucznej inteligencji i naukowego przetwarzania danych. 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Wielu programistów również używa </a:t>
            </a:r>
            <a:r>
              <a:rPr lang="pl-PL" dirty="0" err="1">
                <a:solidFill>
                  <a:schemeClr val="bg1"/>
                </a:solidFill>
              </a:rPr>
              <a:t>Pythona</a:t>
            </a:r>
            <a:r>
              <a:rPr lang="pl-PL" dirty="0">
                <a:solidFill>
                  <a:schemeClr val="bg1"/>
                </a:solidFill>
              </a:rPr>
              <a:t> do tworzenia narzędzi zwiększających produktywność, gier i aplikacji komputerowych, 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więc w sieci jest mnóstwo zasobów. :D
</a:t>
            </a: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07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7E66-15F6-465C-9AE6-394CF577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b="0" i="0" dirty="0">
                <a:solidFill>
                  <a:schemeClr val="bg1"/>
                </a:solidFill>
                <a:effectLst/>
                <a:latin typeface="PT Serif"/>
              </a:rPr>
              <a:t>Lista jest to zmienna zawierająca uporządkowany zbiór elementów. Podobnie jak napisy (</a:t>
            </a:r>
            <a:r>
              <a:rPr lang="pl-PL" b="0" i="1" dirty="0" err="1">
                <a:solidFill>
                  <a:schemeClr val="bg1"/>
                </a:solidFill>
                <a:effectLst/>
                <a:latin typeface="PT Serif"/>
              </a:rPr>
              <a:t>strings</a:t>
            </a:r>
            <a:r>
              <a:rPr lang="pl-PL" b="0" i="0" dirty="0">
                <a:solidFill>
                  <a:schemeClr val="bg1"/>
                </a:solidFill>
                <a:effectLst/>
                <a:latin typeface="PT Serif"/>
              </a:rPr>
              <a:t>) tworzy ciąg elementów. W odróżnieniu od napisów, listy są modyfikowalne, czyli można dodawać i zmieniać poszczególne elementy danej listy.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74B85850-47D9-4AAB-A06D-2C8F66A5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listy</a:t>
            </a: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CFA20A3D-BD31-4C4E-BD14-D6B48FBCB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8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listy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owoce=[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jabłko"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"gruszka"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"śliwka"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"czereśnia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owoce[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– 2 wyraz listy 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owoce[-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– indeks liczony w prawo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owoce[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:]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– od drugiego elementu do końca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9AC9477D-10D9-4A0D-AD75-0656152817BB}"/>
              </a:ext>
            </a:extLst>
          </p:cNvPr>
          <p:cNvSpPr/>
          <p:nvPr/>
        </p:nvSpPr>
        <p:spPr>
          <a:xfrm>
            <a:off x="838200" y="5992297"/>
            <a:ext cx="208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START\7przyklad.py</a:t>
            </a:r>
          </a:p>
        </p:txBody>
      </p:sp>
    </p:spTree>
    <p:extLst>
      <p:ext uri="{BB962C8B-B14F-4D97-AF65-F5344CB8AC3E}">
        <p14:creationId xmlns:p14="http://schemas.microsoft.com/office/powerpoint/2010/main" val="2260311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listy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owoce=[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jabłko"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"gruszka"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"śliwka"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"czereśnia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owoce[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– 2 wyraz listy 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owoce[-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– indeks liczony w prawo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owoce[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:]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– od drugiego elementu do końca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9AC9477D-10D9-4A0D-AD75-0656152817BB}"/>
              </a:ext>
            </a:extLst>
          </p:cNvPr>
          <p:cNvSpPr/>
          <p:nvPr/>
        </p:nvSpPr>
        <p:spPr>
          <a:xfrm>
            <a:off x="838200" y="5992297"/>
            <a:ext cx="208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START\7przyklad.py</a:t>
            </a:r>
          </a:p>
        </p:txBody>
      </p:sp>
    </p:spTree>
    <p:extLst>
      <p:ext uri="{BB962C8B-B14F-4D97-AF65-F5344CB8AC3E}">
        <p14:creationId xmlns:p14="http://schemas.microsoft.com/office/powerpoint/2010/main" val="3370282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listy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2" y="184323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Metody wbudowane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D4D4D4"/>
                </a:solidFill>
              </a:rPr>
              <a:t>len(lista) – ilość elementów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D4D4D4"/>
                </a:solidFill>
              </a:rPr>
              <a:t>max(lista) –maksymalna wartość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D4D4D4"/>
                </a:solidFill>
              </a:rPr>
              <a:t>min(lista) –minimalna wartość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D4D4D4"/>
                </a:solidFill>
              </a:rPr>
              <a:t>list(</a:t>
            </a:r>
            <a:r>
              <a:rPr lang="pl-PL" sz="2000" dirty="0" err="1">
                <a:solidFill>
                  <a:srgbClr val="D4D4D4"/>
                </a:solidFill>
              </a:rPr>
              <a:t>seq</a:t>
            </a:r>
            <a:r>
              <a:rPr lang="pl-PL" sz="2000" dirty="0">
                <a:solidFill>
                  <a:srgbClr val="D4D4D4"/>
                </a:solidFill>
              </a:rPr>
              <a:t>) –konwersja </a:t>
            </a:r>
            <a:r>
              <a:rPr lang="pl-PL" sz="2000" dirty="0" err="1">
                <a:solidFill>
                  <a:srgbClr val="D4D4D4"/>
                </a:solidFill>
              </a:rPr>
              <a:t>tupli</a:t>
            </a:r>
            <a:r>
              <a:rPr lang="pl-PL" sz="2000" dirty="0">
                <a:solidFill>
                  <a:srgbClr val="D4D4D4"/>
                </a:solidFill>
              </a:rPr>
              <a:t> do listy</a:t>
            </a:r>
            <a:endParaRPr lang="fr-FR" sz="2000" dirty="0">
              <a:solidFill>
                <a:srgbClr val="D4D4D4"/>
              </a:solidFill>
            </a:endParaRP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list.append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obj</a:t>
            </a:r>
            <a:r>
              <a:rPr lang="pl-PL" sz="2000" dirty="0">
                <a:solidFill>
                  <a:schemeClr val="bg1"/>
                </a:solidFill>
              </a:rPr>
              <a:t>) –dodanie obiektu do listy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list.count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obj</a:t>
            </a:r>
            <a:r>
              <a:rPr lang="pl-PL" sz="2000" dirty="0">
                <a:solidFill>
                  <a:schemeClr val="bg1"/>
                </a:solidFill>
              </a:rPr>
              <a:t>) – zliczenie ile razy obiekt występuje na liście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list.extend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seq</a:t>
            </a:r>
            <a:r>
              <a:rPr lang="pl-PL" sz="2000" dirty="0">
                <a:solidFill>
                  <a:schemeClr val="bg1"/>
                </a:solidFill>
              </a:rPr>
              <a:t>) – dodanie </a:t>
            </a:r>
            <a:r>
              <a:rPr lang="pl-PL" sz="2000" dirty="0" err="1">
                <a:solidFill>
                  <a:schemeClr val="bg1"/>
                </a:solidFill>
              </a:rPr>
              <a:t>tupli</a:t>
            </a:r>
            <a:r>
              <a:rPr lang="pl-PL" sz="2000" dirty="0">
                <a:solidFill>
                  <a:schemeClr val="bg1"/>
                </a:solidFill>
              </a:rPr>
              <a:t> do listy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list.index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obj</a:t>
            </a:r>
            <a:r>
              <a:rPr lang="pl-PL" sz="2000" dirty="0">
                <a:solidFill>
                  <a:schemeClr val="bg1"/>
                </a:solidFill>
              </a:rPr>
              <a:t>) - index obiektu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list.insert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index,obj</a:t>
            </a:r>
            <a:r>
              <a:rPr lang="pl-PL" sz="2000" dirty="0">
                <a:solidFill>
                  <a:schemeClr val="bg1"/>
                </a:solidFill>
              </a:rPr>
              <a:t>) – wstawienie obiektu na pozycję o indeksie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9AC9477D-10D9-4A0D-AD75-0656152817BB}"/>
              </a:ext>
            </a:extLst>
          </p:cNvPr>
          <p:cNvSpPr/>
          <p:nvPr/>
        </p:nvSpPr>
        <p:spPr>
          <a:xfrm>
            <a:off x="838200" y="5992297"/>
            <a:ext cx="208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START\7przyklad.py</a:t>
            </a:r>
          </a:p>
        </p:txBody>
      </p:sp>
    </p:spTree>
    <p:extLst>
      <p:ext uri="{BB962C8B-B14F-4D97-AF65-F5344CB8AC3E}">
        <p14:creationId xmlns:p14="http://schemas.microsoft.com/office/powerpoint/2010/main" val="1800702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listy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855" y="1793755"/>
            <a:ext cx="10515600" cy="4351338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Metody wbudowane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D4D4D4"/>
                </a:solidFill>
              </a:rPr>
              <a:t>len(lista) – ilość elementów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D4D4D4"/>
                </a:solidFill>
              </a:rPr>
              <a:t>max(lista) –maksymalna wartość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D4D4D4"/>
                </a:solidFill>
              </a:rPr>
              <a:t>min(lista) –minimalna wartość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D4D4D4"/>
                </a:solidFill>
              </a:rPr>
              <a:t>list(</a:t>
            </a:r>
            <a:r>
              <a:rPr lang="pl-PL" sz="2000" dirty="0" err="1">
                <a:solidFill>
                  <a:srgbClr val="D4D4D4"/>
                </a:solidFill>
              </a:rPr>
              <a:t>seq</a:t>
            </a:r>
            <a:r>
              <a:rPr lang="pl-PL" sz="2000" dirty="0">
                <a:solidFill>
                  <a:srgbClr val="D4D4D4"/>
                </a:solidFill>
              </a:rPr>
              <a:t>) –konwersja </a:t>
            </a:r>
            <a:r>
              <a:rPr lang="pl-PL" sz="2000" dirty="0" err="1">
                <a:solidFill>
                  <a:srgbClr val="D4D4D4"/>
                </a:solidFill>
              </a:rPr>
              <a:t>tupli</a:t>
            </a:r>
            <a:r>
              <a:rPr lang="pl-PL" sz="2000" dirty="0">
                <a:solidFill>
                  <a:srgbClr val="D4D4D4"/>
                </a:solidFill>
              </a:rPr>
              <a:t> do listy</a:t>
            </a:r>
            <a:endParaRPr lang="fr-FR" sz="2000" dirty="0">
              <a:solidFill>
                <a:srgbClr val="D4D4D4"/>
              </a:solidFill>
            </a:endParaRP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list.append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obj</a:t>
            </a:r>
            <a:r>
              <a:rPr lang="pl-PL" sz="2000" dirty="0">
                <a:solidFill>
                  <a:schemeClr val="bg1"/>
                </a:solidFill>
              </a:rPr>
              <a:t>) –dodanie obiektu do listy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list.count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obj</a:t>
            </a:r>
            <a:r>
              <a:rPr lang="pl-PL" sz="2000" dirty="0">
                <a:solidFill>
                  <a:schemeClr val="bg1"/>
                </a:solidFill>
              </a:rPr>
              <a:t>) – zliczenie ile razy obiekt występuje na liście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list.extend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seq</a:t>
            </a:r>
            <a:r>
              <a:rPr lang="pl-PL" sz="2000" dirty="0">
                <a:solidFill>
                  <a:schemeClr val="bg1"/>
                </a:solidFill>
              </a:rPr>
              <a:t>) – dodanie </a:t>
            </a:r>
            <a:r>
              <a:rPr lang="pl-PL" sz="2000" dirty="0" err="1">
                <a:solidFill>
                  <a:schemeClr val="bg1"/>
                </a:solidFill>
              </a:rPr>
              <a:t>tupli</a:t>
            </a:r>
            <a:r>
              <a:rPr lang="pl-PL" sz="2000" dirty="0">
                <a:solidFill>
                  <a:schemeClr val="bg1"/>
                </a:solidFill>
              </a:rPr>
              <a:t> do listy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list.index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obj</a:t>
            </a:r>
            <a:r>
              <a:rPr lang="pl-PL" sz="2000" dirty="0">
                <a:solidFill>
                  <a:schemeClr val="bg1"/>
                </a:solidFill>
              </a:rPr>
              <a:t>) - index obiektu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list.insert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index,obj</a:t>
            </a:r>
            <a:r>
              <a:rPr lang="pl-PL" sz="2000" dirty="0">
                <a:solidFill>
                  <a:schemeClr val="bg1"/>
                </a:solidFill>
              </a:rPr>
              <a:t>) – wstawienie obiektu na pozycję o indeksie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list.pop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obj</a:t>
            </a:r>
            <a:r>
              <a:rPr lang="pl-PL" sz="2000" dirty="0">
                <a:solidFill>
                  <a:schemeClr val="bg1"/>
                </a:solidFill>
              </a:rPr>
              <a:t>) – usuwa ostatni element listy i go </a:t>
            </a:r>
            <a:r>
              <a:rPr lang="pl-PL" sz="2000" dirty="0" err="1">
                <a:solidFill>
                  <a:schemeClr val="bg1"/>
                </a:solidFill>
              </a:rPr>
              <a:t>wyswietla</a:t>
            </a: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9AC9477D-10D9-4A0D-AD75-0656152817BB}"/>
              </a:ext>
            </a:extLst>
          </p:cNvPr>
          <p:cNvSpPr/>
          <p:nvPr/>
        </p:nvSpPr>
        <p:spPr>
          <a:xfrm>
            <a:off x="838200" y="5992297"/>
            <a:ext cx="208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START\7przyklad.py</a:t>
            </a:r>
          </a:p>
        </p:txBody>
      </p:sp>
    </p:spTree>
    <p:extLst>
      <p:ext uri="{BB962C8B-B14F-4D97-AF65-F5344CB8AC3E}">
        <p14:creationId xmlns:p14="http://schemas.microsoft.com/office/powerpoint/2010/main" val="353823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listy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855" y="1793755"/>
            <a:ext cx="10515600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Metody wbudowane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list.remove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obj</a:t>
            </a:r>
            <a:r>
              <a:rPr lang="pl-PL" sz="2000" dirty="0">
                <a:solidFill>
                  <a:schemeClr val="bg1"/>
                </a:solidFill>
              </a:rPr>
              <a:t>) – usuwa ostatni element listy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list.reverse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obj</a:t>
            </a:r>
            <a:r>
              <a:rPr lang="pl-PL" sz="2000" dirty="0">
                <a:solidFill>
                  <a:schemeClr val="bg1"/>
                </a:solidFill>
              </a:rPr>
              <a:t>) – odwraca kolejność elementów listy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list.sort</a:t>
            </a:r>
            <a:r>
              <a:rPr lang="pl-PL" sz="2000" dirty="0">
                <a:solidFill>
                  <a:schemeClr val="bg1"/>
                </a:solidFill>
              </a:rPr>
              <a:t>([</a:t>
            </a:r>
            <a:r>
              <a:rPr lang="pl-PL" sz="2000" dirty="0" err="1">
                <a:solidFill>
                  <a:schemeClr val="bg1"/>
                </a:solidFill>
              </a:rPr>
              <a:t>func</a:t>
            </a:r>
            <a:r>
              <a:rPr lang="pl-PL" sz="2000" dirty="0">
                <a:solidFill>
                  <a:schemeClr val="bg1"/>
                </a:solidFill>
              </a:rPr>
              <a:t>]) – sortuje elementy listy zgodnie z daną funkcją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9AC9477D-10D9-4A0D-AD75-0656152817BB}"/>
              </a:ext>
            </a:extLst>
          </p:cNvPr>
          <p:cNvSpPr/>
          <p:nvPr/>
        </p:nvSpPr>
        <p:spPr>
          <a:xfrm>
            <a:off x="838200" y="5992297"/>
            <a:ext cx="208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START\7przyklad.py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4CC90FD-9398-4A29-AB72-76D8CE2AA781}"/>
              </a:ext>
            </a:extLst>
          </p:cNvPr>
          <p:cNvSpPr/>
          <p:nvPr/>
        </p:nvSpPr>
        <p:spPr>
          <a:xfrm>
            <a:off x="5355455" y="3868639"/>
            <a:ext cx="6096000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pl-PL" dirty="0"/>
              <a:t>def </a:t>
            </a:r>
            <a:r>
              <a:rPr lang="pl-PL" dirty="0" err="1"/>
              <a:t>myFunc</a:t>
            </a:r>
            <a:r>
              <a:rPr lang="pl-PL" dirty="0"/>
              <a:t>(e):</a:t>
            </a:r>
          </a:p>
          <a:p>
            <a:r>
              <a:rPr lang="pl-PL" dirty="0"/>
              <a:t>  return len(e)</a:t>
            </a:r>
          </a:p>
          <a:p>
            <a:endParaRPr lang="pl-PL" dirty="0"/>
          </a:p>
          <a:p>
            <a:r>
              <a:rPr lang="pl-PL" dirty="0" err="1"/>
              <a:t>cars</a:t>
            </a:r>
            <a:r>
              <a:rPr lang="pl-PL" dirty="0"/>
              <a:t> = ['Ford', 'Mitsubishi', 'BMW', 'VW']</a:t>
            </a:r>
          </a:p>
          <a:p>
            <a:endParaRPr lang="pl-PL" dirty="0"/>
          </a:p>
          <a:p>
            <a:r>
              <a:rPr lang="pl-PL" dirty="0" err="1"/>
              <a:t>cars.sort</a:t>
            </a:r>
            <a:r>
              <a:rPr lang="pl-PL" dirty="0"/>
              <a:t>(</a:t>
            </a:r>
            <a:r>
              <a:rPr lang="pl-PL" dirty="0" err="1"/>
              <a:t>key</a:t>
            </a:r>
            <a:r>
              <a:rPr lang="pl-PL" dirty="0"/>
              <a:t>=</a:t>
            </a:r>
            <a:r>
              <a:rPr lang="pl-PL" dirty="0" err="1"/>
              <a:t>myFunc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cars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3546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F0FB-5D92-4892-85A1-440097ED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i="0" dirty="0">
                <a:solidFill>
                  <a:schemeClr val="bg1"/>
                </a:solidFill>
                <a:effectLst/>
                <a:latin typeface="Lucida Grande"/>
              </a:rPr>
              <a:t>Używanie list jako stosów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B81AA-74FB-4828-BA7F-09A43F49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Według tej koncepcji korzystamy  z listy w specyficzny sposób.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Umożliwiając użytkownikowi dostęp do dodania elementu do listy za pomocą metody </a:t>
            </a:r>
            <a:r>
              <a:rPr lang="pl-PL" dirty="0" err="1">
                <a:solidFill>
                  <a:schemeClr val="bg1"/>
                </a:solidFill>
              </a:rPr>
              <a:t>append</a:t>
            </a:r>
            <a:r>
              <a:rPr lang="pl-PL" dirty="0">
                <a:solidFill>
                  <a:schemeClr val="bg1"/>
                </a:solidFill>
              </a:rPr>
              <a:t>, oraz poboru danych z listy zawsze za pomocą metody pop.</a:t>
            </a:r>
          </a:p>
        </p:txBody>
      </p:sp>
    </p:spTree>
    <p:extLst>
      <p:ext uri="{BB962C8B-B14F-4D97-AF65-F5344CB8AC3E}">
        <p14:creationId xmlns:p14="http://schemas.microsoft.com/office/powerpoint/2010/main" val="26294596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</a:t>
            </a:r>
            <a:r>
              <a:rPr lang="pl-PL" b="1" dirty="0" err="1">
                <a:solidFill>
                  <a:schemeClr val="bg1"/>
                </a:solidFill>
              </a:rPr>
              <a:t>krotki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855" y="1793755"/>
            <a:ext cx="10515600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Krotki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są niezmienne, co oznacza, że nie można aktualizować ani zmieniać wartości elementów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krotkowych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9AC9477D-10D9-4A0D-AD75-0656152817BB}"/>
              </a:ext>
            </a:extLst>
          </p:cNvPr>
          <p:cNvSpPr/>
          <p:nvPr/>
        </p:nvSpPr>
        <p:spPr>
          <a:xfrm>
            <a:off x="838200" y="5992297"/>
            <a:ext cx="208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START\8przyklad.py</a:t>
            </a:r>
          </a:p>
        </p:txBody>
      </p:sp>
    </p:spTree>
    <p:extLst>
      <p:ext uri="{BB962C8B-B14F-4D97-AF65-F5344CB8AC3E}">
        <p14:creationId xmlns:p14="http://schemas.microsoft.com/office/powerpoint/2010/main" val="3688938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słowniki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855" y="1793755"/>
            <a:ext cx="10515600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Każdy klucz jest oddzielony od swojej wartości dwukropkiem (:),</a:t>
            </a: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elementy są oddzielone przecinkami, a całość jest</a:t>
            </a: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zamknięta w nawiasach klamrowych.</a:t>
            </a: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Klucze są unikalne w słowniku, a wartości mogą nie być.</a:t>
            </a: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Wartości słownika mogą być dowolnego typu, ale klucze muszą mieć niezmienny typ danych, taki jak ciągi, liczby lub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krotki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9AC9477D-10D9-4A0D-AD75-0656152817BB}"/>
              </a:ext>
            </a:extLst>
          </p:cNvPr>
          <p:cNvSpPr/>
          <p:nvPr/>
        </p:nvSpPr>
        <p:spPr>
          <a:xfrm>
            <a:off x="838200" y="5992297"/>
            <a:ext cx="208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START\9przyklad.py</a:t>
            </a:r>
          </a:p>
        </p:txBody>
      </p:sp>
    </p:spTree>
    <p:extLst>
      <p:ext uri="{BB962C8B-B14F-4D97-AF65-F5344CB8AC3E}">
        <p14:creationId xmlns:p14="http://schemas.microsoft.com/office/powerpoint/2010/main" val="29149157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5274017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słowniki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3" y="1683393"/>
            <a:ext cx="10515600" cy="4351338"/>
          </a:xfrm>
        </p:spPr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dict.clear</a:t>
            </a:r>
            <a:r>
              <a:rPr lang="pl-PL" sz="20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dict.copy</a:t>
            </a:r>
            <a:r>
              <a:rPr lang="pl-PL" sz="20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dict.fromkeys</a:t>
            </a:r>
            <a:r>
              <a:rPr lang="pl-PL" sz="20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dict.get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key,default</a:t>
            </a:r>
            <a:r>
              <a:rPr lang="pl-PL" sz="2000" dirty="0">
                <a:solidFill>
                  <a:schemeClr val="bg1"/>
                </a:solidFill>
              </a:rPr>
              <a:t>=</a:t>
            </a:r>
            <a:r>
              <a:rPr lang="pl-PL" sz="2000" dirty="0" err="1">
                <a:solidFill>
                  <a:schemeClr val="bg1"/>
                </a:solidFill>
              </a:rPr>
              <a:t>None</a:t>
            </a:r>
            <a:r>
              <a:rPr lang="pl-PL" sz="20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dict.has_key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key</a:t>
            </a:r>
            <a:r>
              <a:rPr lang="pl-PL" sz="20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dict.items</a:t>
            </a:r>
            <a:r>
              <a:rPr lang="pl-PL" sz="20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dict.keys</a:t>
            </a:r>
            <a:r>
              <a:rPr lang="pl-PL" sz="20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dict.setdefault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key,default</a:t>
            </a:r>
            <a:r>
              <a:rPr lang="pl-PL" sz="2000" dirty="0">
                <a:solidFill>
                  <a:schemeClr val="bg1"/>
                </a:solidFill>
              </a:rPr>
              <a:t>=</a:t>
            </a:r>
            <a:r>
              <a:rPr lang="pl-PL" sz="2000" dirty="0" err="1">
                <a:solidFill>
                  <a:schemeClr val="bg1"/>
                </a:solidFill>
              </a:rPr>
              <a:t>None</a:t>
            </a:r>
            <a:r>
              <a:rPr lang="pl-PL" sz="20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dict.update</a:t>
            </a:r>
            <a:r>
              <a:rPr lang="pl-PL" sz="2000" dirty="0">
                <a:solidFill>
                  <a:schemeClr val="bg1"/>
                </a:solidFill>
              </a:rPr>
              <a:t>(dict2)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dict.values</a:t>
            </a:r>
            <a:r>
              <a:rPr lang="pl-PL" sz="20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len(</a:t>
            </a:r>
            <a:r>
              <a:rPr lang="pl-PL" sz="2000" dirty="0" err="1">
                <a:solidFill>
                  <a:schemeClr val="bg1"/>
                </a:solidFill>
              </a:rPr>
              <a:t>dict</a:t>
            </a:r>
            <a:r>
              <a:rPr lang="pl-PL" sz="20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str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dict</a:t>
            </a:r>
            <a:r>
              <a:rPr lang="pl-PL" sz="20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9AC9477D-10D9-4A0D-AD75-0656152817BB}"/>
              </a:ext>
            </a:extLst>
          </p:cNvPr>
          <p:cNvSpPr/>
          <p:nvPr/>
        </p:nvSpPr>
        <p:spPr>
          <a:xfrm>
            <a:off x="838200" y="5992297"/>
            <a:ext cx="208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START\9przyklad.py</a:t>
            </a:r>
          </a:p>
        </p:txBody>
      </p:sp>
    </p:spTree>
    <p:extLst>
      <p:ext uri="{BB962C8B-B14F-4D97-AF65-F5344CB8AC3E}">
        <p14:creationId xmlns:p14="http://schemas.microsoft.com/office/powerpoint/2010/main" val="141535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2" y="357830"/>
            <a:ext cx="3965448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>
                <a:solidFill>
                  <a:schemeClr val="bg1"/>
                </a:solidFill>
              </a:rPr>
              <a:t>Python</a:t>
            </a:r>
            <a:r>
              <a:rPr lang="pl-PL" dirty="0">
                <a:solidFill>
                  <a:schemeClr val="bg1"/>
                </a:solidFill>
              </a:rPr>
              <a:t> jest świetny do tworzenia zaplecza, stron internetowych,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analizy danych, sztucznej inteligencji i naukowego przetwarzania danych. 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Wielu programistów również używa </a:t>
            </a:r>
            <a:r>
              <a:rPr lang="pl-PL" dirty="0" err="1">
                <a:solidFill>
                  <a:schemeClr val="bg1"/>
                </a:solidFill>
              </a:rPr>
              <a:t>Pythona</a:t>
            </a:r>
            <a:r>
              <a:rPr lang="pl-PL" dirty="0">
                <a:solidFill>
                  <a:schemeClr val="bg1"/>
                </a:solidFill>
              </a:rPr>
              <a:t> do tworzenia narzędzi zwiększających produktywność, gier i aplikacji komputerowych, 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więc w sieci jest mnóstwo zasobów. :D
</a:t>
            </a: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455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6729955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sterowanie przepływem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3" y="1683393"/>
            <a:ext cx="10515600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Podejmowanie decyzji jest oczekiwaniem na występujące warunki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podczas wykonywania programu i określania akcji podjętej zgodnie z warunkami.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Struktury decyzyjne oceniają wiele wyrażeń, które produkują PRAWDA lub FAŁSZ jako wynik. 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Musisz określić, jakie działanie podjąć i które polecenie wykonać, jeśli wynik jest PRAWDA lub FAŁSZ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pl-PL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9AC9477D-10D9-4A0D-AD75-0656152817BB}"/>
              </a:ext>
            </a:extLst>
          </p:cNvPr>
          <p:cNvSpPr/>
          <p:nvPr/>
        </p:nvSpPr>
        <p:spPr>
          <a:xfrm>
            <a:off x="838200" y="5992297"/>
            <a:ext cx="220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START\11przyklad.py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62E9194-DA6A-429B-826C-B1CB70E54FC0}"/>
              </a:ext>
            </a:extLst>
          </p:cNvPr>
          <p:cNvSpPr/>
          <p:nvPr/>
        </p:nvSpPr>
        <p:spPr>
          <a:xfrm>
            <a:off x="5385786" y="4311407"/>
            <a:ext cx="6096000" cy="1200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 &gt; a: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 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jest większe od 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55340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6729955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sterowanie przepływem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3" y="1683393"/>
            <a:ext cx="10515600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Zasadniczo instrukcje są wykonywane sekwencyjnie: pierwsza instrukcja w funkcji jest wykonywana jako pierwsza, a następnie druga i tak dalej. Może zaistnieć sytuacja, kiedy będziesz potrzebować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wykonać blok kodu kilka razy.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Instrukcja pętli pozwala nam wykonać instrukcję lub grupę instrukcji wiele razy.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Przykładowe pętle 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while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loop</a:t>
            </a: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for </a:t>
            </a:r>
            <a:r>
              <a:rPr lang="pl-PL" sz="2000" dirty="0" err="1">
                <a:solidFill>
                  <a:schemeClr val="bg1"/>
                </a:solidFill>
              </a:rPr>
              <a:t>loop</a:t>
            </a: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pl-PL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9AC9477D-10D9-4A0D-AD75-0656152817BB}"/>
              </a:ext>
            </a:extLst>
          </p:cNvPr>
          <p:cNvSpPr/>
          <p:nvPr/>
        </p:nvSpPr>
        <p:spPr>
          <a:xfrm>
            <a:off x="838200" y="5992297"/>
            <a:ext cx="220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START\11przyklad.py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62E9194-DA6A-429B-826C-B1CB70E54FC0}"/>
              </a:ext>
            </a:extLst>
          </p:cNvPr>
          <p:cNvSpPr/>
          <p:nvPr/>
        </p:nvSpPr>
        <p:spPr>
          <a:xfrm>
            <a:off x="5385786" y="4311407"/>
            <a:ext cx="6096000" cy="1200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 &gt; a: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 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jest większe od 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31109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6729955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funkcje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3" y="1683393"/>
            <a:ext cx="10515600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Funkcja to blok zorganizowanego kodu wielokrotnego użytku, używany do wykonania pojedynczej, powiązanej akcji. Funkcje zapewniają lepszą modułowość dla aplikacji i wysoki stopień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ponownego użycie kodu.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pl-PL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9AC9477D-10D9-4A0D-AD75-0656152817BB}"/>
              </a:ext>
            </a:extLst>
          </p:cNvPr>
          <p:cNvSpPr/>
          <p:nvPr/>
        </p:nvSpPr>
        <p:spPr>
          <a:xfrm>
            <a:off x="838200" y="5992297"/>
            <a:ext cx="220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START\12przyklad.py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62E9194-DA6A-429B-826C-B1CB70E54FC0}"/>
              </a:ext>
            </a:extLst>
          </p:cNvPr>
          <p:cNvSpPr/>
          <p:nvPr/>
        </p:nvSpPr>
        <p:spPr>
          <a:xfrm>
            <a:off x="3154533" y="3804721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mojafunkcja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parametry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#ciało funkcji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wyrazenie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89716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6729955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klasy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3" y="1683393"/>
            <a:ext cx="10515600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Klasy / obiekty </a:t>
            </a:r>
            <a:r>
              <a:rPr lang="pl-PL" sz="2000" dirty="0" err="1">
                <a:solidFill>
                  <a:schemeClr val="bg1"/>
                </a:solidFill>
              </a:rPr>
              <a:t>Pythona</a:t>
            </a: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Python</a:t>
            </a:r>
            <a:r>
              <a:rPr lang="pl-PL" sz="2000" dirty="0">
                <a:solidFill>
                  <a:schemeClr val="bg1"/>
                </a:solidFill>
              </a:rPr>
              <a:t> jest zorientowanym obiektowo językiem programowania.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Prawie wszystko w </a:t>
            </a:r>
            <a:r>
              <a:rPr lang="pl-PL" sz="2000" dirty="0" err="1">
                <a:solidFill>
                  <a:schemeClr val="bg1"/>
                </a:solidFill>
              </a:rPr>
              <a:t>Pythonie</a:t>
            </a:r>
            <a:r>
              <a:rPr lang="pl-PL" sz="2000" dirty="0">
                <a:solidFill>
                  <a:schemeClr val="bg1"/>
                </a:solidFill>
              </a:rPr>
              <a:t> jest obiektem, z jego właściwościami i metodami.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Klasa jest jak konstruktor obiektów lub „plan” tworzenia obiektów. 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pl-PL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9AC9477D-10D9-4A0D-AD75-0656152817BB}"/>
              </a:ext>
            </a:extLst>
          </p:cNvPr>
          <p:cNvSpPr/>
          <p:nvPr/>
        </p:nvSpPr>
        <p:spPr>
          <a:xfrm>
            <a:off x="838200" y="5992297"/>
            <a:ext cx="220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START\12przyklad.py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62E9194-DA6A-429B-826C-B1CB70E54FC0}"/>
              </a:ext>
            </a:extLst>
          </p:cNvPr>
          <p:cNvSpPr/>
          <p:nvPr/>
        </p:nvSpPr>
        <p:spPr>
          <a:xfrm>
            <a:off x="3281312" y="3494003"/>
            <a:ext cx="6096000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MyClass</a:t>
            </a:r>
            <a:r>
              <a:rPr lang="pl-PL" dirty="0"/>
              <a:t>:</a:t>
            </a:r>
          </a:p>
          <a:p>
            <a:r>
              <a:rPr lang="pl-PL" dirty="0"/>
              <a:t>x = 5</a:t>
            </a:r>
          </a:p>
          <a:p>
            <a:endParaRPr lang="pl-PL" dirty="0"/>
          </a:p>
          <a:p>
            <a:r>
              <a:rPr lang="pl-PL" dirty="0"/>
              <a:t>Tworzenie obiektu:</a:t>
            </a:r>
          </a:p>
          <a:p>
            <a:r>
              <a:rPr lang="pl-PL" dirty="0"/>
              <a:t>p1 = </a:t>
            </a:r>
            <a:r>
              <a:rPr lang="pl-PL" dirty="0" err="1"/>
              <a:t>MyClass</a:t>
            </a:r>
            <a:r>
              <a:rPr lang="pl-PL" dirty="0"/>
              <a:t>()</a:t>
            </a:r>
          </a:p>
          <a:p>
            <a:r>
              <a:rPr lang="pl-PL" dirty="0" err="1"/>
              <a:t>print</a:t>
            </a:r>
            <a:r>
              <a:rPr lang="pl-PL" dirty="0"/>
              <a:t>(p1.x)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098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6729955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zadania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3" y="1683393"/>
            <a:ext cx="10515600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Utwórz funkcję, która pobiera dwie liczby jako argumenty i zwraca ich sumę.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Utwórz funkcję, która przyjmuje liczbę jako argument, zwiększa liczbę o +1 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Napisz funkcję, która pobiera liczbę całkowitą w minutach i konwertuje ją na sekundy.</a:t>
            </a:r>
            <a:endParaRPr lang="pl-PL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Napisz funkcje która łączy dwa stringi za pomocą znaku +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Napisz funkcję, która bierze podstawę i wysokość trójkąta i zwraca jej pole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Napisz funkcję, która konwertuje godziny na sekundy.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Utwórz funkcję, która pobiera listę i zwraca jej pierwszy element.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Utwórz funkcję, która pobiera liczbę podstawową i liczbę wykładniczą i zwraca obliczenia.</a:t>
            </a: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9AC9477D-10D9-4A0D-AD75-0656152817BB}"/>
              </a:ext>
            </a:extLst>
          </p:cNvPr>
          <p:cNvSpPr/>
          <p:nvPr/>
        </p:nvSpPr>
        <p:spPr>
          <a:xfrm>
            <a:off x="838200" y="5992297"/>
            <a:ext cx="220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START\12przyklad.py</a:t>
            </a:r>
          </a:p>
        </p:txBody>
      </p:sp>
    </p:spTree>
    <p:extLst>
      <p:ext uri="{BB962C8B-B14F-4D97-AF65-F5344CB8AC3E}">
        <p14:creationId xmlns:p14="http://schemas.microsoft.com/office/powerpoint/2010/main" val="1621285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1" y="357830"/>
            <a:ext cx="6729955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– klasy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3" y="1683393"/>
            <a:ext cx="10515600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Klasy / obiekty </a:t>
            </a:r>
            <a:r>
              <a:rPr lang="pl-PL" sz="2000" dirty="0" err="1">
                <a:solidFill>
                  <a:schemeClr val="bg1"/>
                </a:solidFill>
              </a:rPr>
              <a:t>Pythona</a:t>
            </a: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Parametr </a:t>
            </a:r>
            <a:r>
              <a:rPr lang="pl-PL" sz="2000" dirty="0" err="1">
                <a:solidFill>
                  <a:schemeClr val="bg1"/>
                </a:solidFill>
              </a:rPr>
              <a:t>self</a:t>
            </a:r>
            <a:r>
              <a:rPr lang="pl-PL" sz="20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Parametr własny (</a:t>
            </a:r>
            <a:r>
              <a:rPr lang="pl-PL" sz="2000" dirty="0" err="1">
                <a:solidFill>
                  <a:schemeClr val="bg1"/>
                </a:solidFill>
              </a:rPr>
              <a:t>self</a:t>
            </a:r>
            <a:r>
              <a:rPr lang="pl-PL" sz="2000" dirty="0">
                <a:solidFill>
                  <a:schemeClr val="bg1"/>
                </a:solidFill>
              </a:rPr>
              <a:t>) jest odniesieniem do bieżącej instancji klasy i służy do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uzyskiwania dostępu do zmiennych należących do klasy.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Nie musi być nazwany </a:t>
            </a:r>
            <a:r>
              <a:rPr lang="pl-PL" sz="2000" dirty="0" err="1">
                <a:solidFill>
                  <a:schemeClr val="bg1"/>
                </a:solidFill>
              </a:rPr>
              <a:t>self</a:t>
            </a:r>
            <a:r>
              <a:rPr lang="pl-PL" sz="2000" dirty="0">
                <a:solidFill>
                  <a:schemeClr val="bg1"/>
                </a:solidFill>
              </a:rPr>
              <a:t>, możesz go nazwać, jak chcesz, ale musi to być pierwszy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parametr dowolnej funkcji w klasie: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pl-PL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9AC9477D-10D9-4A0D-AD75-0656152817BB}"/>
              </a:ext>
            </a:extLst>
          </p:cNvPr>
          <p:cNvSpPr/>
          <p:nvPr/>
        </p:nvSpPr>
        <p:spPr>
          <a:xfrm>
            <a:off x="838200" y="5992297"/>
            <a:ext cx="220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START\12przyklad.py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62E9194-DA6A-429B-826C-B1CB70E54FC0}"/>
              </a:ext>
            </a:extLst>
          </p:cNvPr>
          <p:cNvSpPr/>
          <p:nvPr/>
        </p:nvSpPr>
        <p:spPr>
          <a:xfrm>
            <a:off x="5607261" y="4191846"/>
            <a:ext cx="6096000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pl-PL" dirty="0" err="1"/>
              <a:t>class</a:t>
            </a:r>
            <a:r>
              <a:rPr lang="pl-PL" dirty="0"/>
              <a:t> Person:</a:t>
            </a:r>
          </a:p>
          <a:p>
            <a:r>
              <a:rPr lang="pl-PL" dirty="0"/>
              <a:t>def __</a:t>
            </a:r>
            <a:r>
              <a:rPr lang="pl-PL" dirty="0" err="1"/>
              <a:t>init</a:t>
            </a:r>
            <a:r>
              <a:rPr lang="pl-PL" dirty="0"/>
              <a:t>__(</a:t>
            </a:r>
            <a:r>
              <a:rPr lang="pl-PL" dirty="0" err="1"/>
              <a:t>mysillyobject</a:t>
            </a:r>
            <a:r>
              <a:rPr lang="pl-PL" dirty="0"/>
              <a:t>, </a:t>
            </a:r>
            <a:r>
              <a:rPr lang="pl-PL" dirty="0" err="1"/>
              <a:t>name</a:t>
            </a:r>
            <a:r>
              <a:rPr lang="pl-PL" dirty="0"/>
              <a:t>, </a:t>
            </a:r>
            <a:r>
              <a:rPr lang="pl-PL" dirty="0" err="1"/>
              <a:t>age</a:t>
            </a:r>
            <a:r>
              <a:rPr lang="pl-PL" dirty="0"/>
              <a:t>):</a:t>
            </a:r>
          </a:p>
          <a:p>
            <a:r>
              <a:rPr lang="pl-PL" dirty="0"/>
              <a:t>sample.name = </a:t>
            </a:r>
            <a:r>
              <a:rPr lang="pl-PL" dirty="0" err="1"/>
              <a:t>name</a:t>
            </a:r>
            <a:endParaRPr lang="pl-PL" dirty="0"/>
          </a:p>
          <a:p>
            <a:r>
              <a:rPr lang="pl-PL" dirty="0" err="1"/>
              <a:t>sample.age</a:t>
            </a:r>
            <a:r>
              <a:rPr lang="pl-PL" dirty="0"/>
              <a:t> = </a:t>
            </a:r>
            <a:r>
              <a:rPr lang="pl-PL" dirty="0" err="1"/>
              <a:t>age</a:t>
            </a:r>
            <a:endParaRPr lang="pl-PL" dirty="0"/>
          </a:p>
          <a:p>
            <a:r>
              <a:rPr lang="pl-PL" dirty="0"/>
              <a:t>def </a:t>
            </a:r>
            <a:r>
              <a:rPr lang="pl-PL" dirty="0" err="1"/>
              <a:t>myfunc</a:t>
            </a:r>
            <a:r>
              <a:rPr lang="pl-PL" dirty="0"/>
              <a:t>(abc): ///zamiast abc może być </a:t>
            </a:r>
            <a:r>
              <a:rPr lang="pl-PL" dirty="0" err="1"/>
              <a:t>self</a:t>
            </a:r>
            <a:endParaRPr lang="pl-PL" dirty="0"/>
          </a:p>
          <a:p>
            <a:r>
              <a:rPr lang="pl-PL" dirty="0" err="1"/>
              <a:t>print</a:t>
            </a:r>
            <a:r>
              <a:rPr lang="pl-PL" dirty="0"/>
              <a:t>("Hello my </a:t>
            </a:r>
            <a:r>
              <a:rPr lang="pl-PL" dirty="0" err="1"/>
              <a:t>name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" + abc.name)</a:t>
            </a:r>
          </a:p>
          <a:p>
            <a:r>
              <a:rPr lang="pl-PL" dirty="0"/>
              <a:t>p1 = Person("John", 36)</a:t>
            </a:r>
          </a:p>
          <a:p>
            <a:r>
              <a:rPr lang="pl-PL" dirty="0"/>
              <a:t>p1.myfunc()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575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E9E7C0-F5FA-4F49-87CA-177836FC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B6A73F-DEAA-463B-A432-B422537B2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877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2" y="357830"/>
            <a:ext cx="3965448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Składnia jest bardzo prosta, prawie tak jak naturalny język.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
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a=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b=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suma=a+b</a:t>
            </a:r>
          </a:p>
          <a:p>
            <a:pPr marL="0" indent="0">
              <a:buNone/>
            </a:pP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(suma)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BA90C6CB-D3A2-4B9E-877F-DCDC037D9817}"/>
              </a:ext>
            </a:extLst>
          </p:cNvPr>
          <p:cNvSpPr/>
          <p:nvPr/>
        </p:nvSpPr>
        <p:spPr>
          <a:xfrm>
            <a:off x="838200" y="5992297"/>
            <a:ext cx="208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START\1przyklad.py</a:t>
            </a:r>
          </a:p>
        </p:txBody>
      </p:sp>
    </p:spTree>
    <p:extLst>
      <p:ext uri="{BB962C8B-B14F-4D97-AF65-F5344CB8AC3E}">
        <p14:creationId xmlns:p14="http://schemas.microsoft.com/office/powerpoint/2010/main" val="310531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2" y="357830"/>
            <a:ext cx="3965448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W </a:t>
            </a:r>
            <a:r>
              <a:rPr lang="pl-PL" dirty="0" err="1">
                <a:solidFill>
                  <a:schemeClr val="bg1"/>
                </a:solidFill>
              </a:rPr>
              <a:t>pythonie</a:t>
            </a:r>
            <a:r>
              <a:rPr lang="pl-PL" dirty="0">
                <a:solidFill>
                  <a:schemeClr val="bg1"/>
                </a:solidFill>
              </a:rPr>
              <a:t> nie ma konieczności definiowania typu zmiennych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
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a =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b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"Dziesięć"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 =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10.5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d = -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e =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pl-PL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print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(a))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BA90C6CB-D3A2-4B9E-877F-DCDC037D9817}"/>
              </a:ext>
            </a:extLst>
          </p:cNvPr>
          <p:cNvSpPr/>
          <p:nvPr/>
        </p:nvSpPr>
        <p:spPr>
          <a:xfrm>
            <a:off x="838200" y="5992297"/>
            <a:ext cx="208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START\2przyklad.py</a:t>
            </a:r>
          </a:p>
        </p:txBody>
      </p:sp>
    </p:spTree>
    <p:extLst>
      <p:ext uri="{BB962C8B-B14F-4D97-AF65-F5344CB8AC3E}">
        <p14:creationId xmlns:p14="http://schemas.microsoft.com/office/powerpoint/2010/main" val="263819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2" y="357830"/>
            <a:ext cx="3965448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76" y="1683393"/>
            <a:ext cx="90907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>
                <a:solidFill>
                  <a:schemeClr val="bg1"/>
                </a:solidFill>
              </a:rPr>
              <a:t>Python</a:t>
            </a:r>
            <a:r>
              <a:rPr lang="pl-PL" dirty="0">
                <a:solidFill>
                  <a:schemeClr val="bg1"/>
                </a:solidFill>
              </a:rPr>
              <a:t> pozwala pisać programy posiadające wielkie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funkcjonalności z małą liczbą wierszy kodu.
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Taki </a:t>
            </a:r>
            <a:r>
              <a:rPr lang="en-US" sz="2400" dirty="0" err="1">
                <a:solidFill>
                  <a:srgbClr val="6A9955"/>
                </a:solidFill>
                <a:latin typeface="Consolas" panose="020B0609020204030204" pitchFamily="49" charset="0"/>
              </a:rPr>
              <a:t>bajerek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 - </a:t>
            </a:r>
            <a:r>
              <a:rPr lang="en-US" sz="2400" dirty="0" err="1">
                <a:solidFill>
                  <a:srgbClr val="6A9955"/>
                </a:solidFill>
                <a:latin typeface="Consolas" panose="020B0609020204030204" pitchFamily="49" charset="0"/>
              </a:rPr>
              <a:t>funkcja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6A9955"/>
                </a:solidFill>
                <a:latin typeface="Consolas" panose="020B0609020204030204" pitchFamily="49" charset="0"/>
              </a:rPr>
              <a:t>która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6A9955"/>
                </a:solidFill>
                <a:latin typeface="Consolas" panose="020B0609020204030204" pitchFamily="49" charset="0"/>
              </a:rPr>
              <a:t>liczy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6A9955"/>
                </a:solidFill>
                <a:latin typeface="Consolas" panose="020B0609020204030204" pitchFamily="49" charset="0"/>
              </a:rPr>
              <a:t>sume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6A9955"/>
                </a:solidFill>
                <a:latin typeface="Consolas" panose="020B0609020204030204" pitchFamily="49" charset="0"/>
              </a:rPr>
              <a:t>parzystych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6A9955"/>
                </a:solidFill>
                <a:latin typeface="Consolas" panose="020B0609020204030204" pitchFamily="49" charset="0"/>
              </a:rPr>
              <a:t>literek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getCount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inputStr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letter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inputStr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letter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aioeuyAIOEUY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getCount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Witaj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Świecie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BA90C6CB-D3A2-4B9E-877F-DCDC037D9817}"/>
              </a:ext>
            </a:extLst>
          </p:cNvPr>
          <p:cNvSpPr/>
          <p:nvPr/>
        </p:nvSpPr>
        <p:spPr>
          <a:xfrm>
            <a:off x="838200" y="5992297"/>
            <a:ext cx="208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highlight>
                  <a:srgbClr val="FFFF00"/>
                </a:highlight>
              </a:rPr>
              <a:t>START\3przyklad.py</a:t>
            </a:r>
          </a:p>
        </p:txBody>
      </p:sp>
    </p:spTree>
    <p:extLst>
      <p:ext uri="{BB962C8B-B14F-4D97-AF65-F5344CB8AC3E}">
        <p14:creationId xmlns:p14="http://schemas.microsoft.com/office/powerpoint/2010/main" val="50119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3F7D3-982F-4E46-BDC4-493B5C73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32" y="357830"/>
            <a:ext cx="3965448" cy="1325563"/>
          </a:xfrm>
        </p:spPr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C2A05-02BD-4D82-AF38-F66383F9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Jako język dynamiczny, </a:t>
            </a:r>
            <a:r>
              <a:rPr lang="pl-PL" dirty="0" err="1">
                <a:solidFill>
                  <a:schemeClr val="bg1"/>
                </a:solidFill>
              </a:rPr>
              <a:t>Python</a:t>
            </a:r>
            <a:r>
              <a:rPr lang="pl-PL" dirty="0">
                <a:solidFill>
                  <a:schemeClr val="bg1"/>
                </a:solidFill>
              </a:rPr>
              <a:t> jest elastyczny. 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Oznacza to, że nie ma twardych zasad! :P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Jak to wykorzystać? Buduj funkcje, a będziesz mieć więcej możliwości rozwiązywania problemów, z użyciem różnych metod.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Co więcej, </a:t>
            </a:r>
            <a:r>
              <a:rPr lang="pl-PL" dirty="0" err="1">
                <a:solidFill>
                  <a:schemeClr val="bg1"/>
                </a:solidFill>
              </a:rPr>
              <a:t>Python</a:t>
            </a:r>
            <a:r>
              <a:rPr lang="pl-PL" dirty="0">
                <a:solidFill>
                  <a:schemeClr val="bg1"/>
                </a:solidFill>
              </a:rPr>
              <a:t> również bardziej wybacza błędy, więc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nadal będziesz mógł skompilować i uruchomić swój program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dopóki nie trafisz w problematyczną część.</a:t>
            </a:r>
          </a:p>
        </p:txBody>
      </p:sp>
      <p:pic>
        <p:nvPicPr>
          <p:cNvPr id="5" name="Obraz 4" descr="Obraz zawierający jasne&#10;&#10;Opis wygenerowany automatycznie">
            <a:extLst>
              <a:ext uri="{FF2B5EF4-FFF2-40B4-BE49-F238E27FC236}">
                <a16:creationId xmlns:a16="http://schemas.microsoft.com/office/drawing/2014/main" id="{A6BD0C69-626A-4C5A-BE6C-2239AC3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0472"/>
            <a:ext cx="860125" cy="8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5076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kłady scenorysów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3974</TotalTime>
  <Words>2829</Words>
  <Application>Microsoft Office PowerPoint</Application>
  <PresentationFormat>Widescreen</PresentationFormat>
  <Paragraphs>443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ArialMT</vt:lpstr>
      <vt:lpstr>Baron Neue Black</vt:lpstr>
      <vt:lpstr>Calibri</vt:lpstr>
      <vt:lpstr>Calibri Light</vt:lpstr>
      <vt:lpstr>Consolas</vt:lpstr>
      <vt:lpstr>Lucida Grande</vt:lpstr>
      <vt:lpstr>PT Serif</vt:lpstr>
      <vt:lpstr>Roboto-Bold</vt:lpstr>
      <vt:lpstr>Roboto-Regular</vt:lpstr>
      <vt:lpstr>Motyw pakietu Office</vt:lpstr>
      <vt:lpstr>Układy scenorysów</vt:lpstr>
      <vt:lpstr>dr inż. Mariusz Mol</vt:lpstr>
      <vt:lpstr>PowerPoint Presentation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Frameworki pythona</vt:lpstr>
      <vt:lpstr>Machine learning w pythonie</vt:lpstr>
      <vt:lpstr>Tworzenie gier w pythonie</vt:lpstr>
      <vt:lpstr>Tworzenie serwisó www w pythonie</vt:lpstr>
      <vt:lpstr>python</vt:lpstr>
      <vt:lpstr>python</vt:lpstr>
      <vt:lpstr>python</vt:lpstr>
      <vt:lpstr>python</vt:lpstr>
      <vt:lpstr>Python – string</vt:lpstr>
      <vt:lpstr>Python – string</vt:lpstr>
      <vt:lpstr>Python – string</vt:lpstr>
      <vt:lpstr>Python – string</vt:lpstr>
      <vt:lpstr>Python - operatory</vt:lpstr>
      <vt:lpstr>Python – operatory </vt:lpstr>
      <vt:lpstr>Python – operatory </vt:lpstr>
      <vt:lpstr>Python – operatory </vt:lpstr>
      <vt:lpstr>Python – operatory </vt:lpstr>
      <vt:lpstr>Python – operatory </vt:lpstr>
      <vt:lpstr>Python – operatory </vt:lpstr>
      <vt:lpstr>Python – operatory </vt:lpstr>
      <vt:lpstr>Python – operatory </vt:lpstr>
      <vt:lpstr>Python – operatory </vt:lpstr>
      <vt:lpstr>Python – operatory </vt:lpstr>
      <vt:lpstr>Python – operatory </vt:lpstr>
      <vt:lpstr>Python – operatory </vt:lpstr>
      <vt:lpstr>Wykład 3. </vt:lpstr>
      <vt:lpstr>Python – listy</vt:lpstr>
      <vt:lpstr>Python – listy</vt:lpstr>
      <vt:lpstr>Python – listy</vt:lpstr>
      <vt:lpstr>Python – listy</vt:lpstr>
      <vt:lpstr>Python – listy</vt:lpstr>
      <vt:lpstr>Python – listy</vt:lpstr>
      <vt:lpstr>Python – listy</vt:lpstr>
      <vt:lpstr>Używanie list jako stosów</vt:lpstr>
      <vt:lpstr>Python – krotki</vt:lpstr>
      <vt:lpstr>Python – słowniki</vt:lpstr>
      <vt:lpstr>Python – słowniki</vt:lpstr>
      <vt:lpstr>Python – sterowanie przepływem</vt:lpstr>
      <vt:lpstr>Python – sterowanie przepływem</vt:lpstr>
      <vt:lpstr>Python – funkcje</vt:lpstr>
      <vt:lpstr>Python – klasy</vt:lpstr>
      <vt:lpstr>Python – zadania</vt:lpstr>
      <vt:lpstr>Python – klasy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 podstawowy</dc:title>
  <dc:creator>Mariusz MOL</dc:creator>
  <cp:lastModifiedBy>Mariusz MOL</cp:lastModifiedBy>
  <cp:revision>23</cp:revision>
  <dcterms:created xsi:type="dcterms:W3CDTF">2020-01-12T21:17:46Z</dcterms:created>
  <dcterms:modified xsi:type="dcterms:W3CDTF">2021-03-03T12:04:15Z</dcterms:modified>
</cp:coreProperties>
</file>