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0" r:id="rId7"/>
    <p:sldId id="262" r:id="rId8"/>
    <p:sldId id="261" r:id="rId9"/>
    <p:sldId id="263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-manifest.firebaseapp.com/" TargetMode="External"/><Relationship Id="rId2" Type="http://schemas.openxmlformats.org/officeDocument/2006/relationships/hyperlink" Target="https://www.pwabuilder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D20B9E-19DE-4378-BB18-DA7C84B0F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PWA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BA0DAF8-4F8A-4B09-970F-0D5ABF433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530217"/>
          </a:xfrm>
        </p:spPr>
        <p:txBody>
          <a:bodyPr/>
          <a:lstStyle/>
          <a:p>
            <a:r>
              <a:rPr lang="pl-PL" dirty="0" err="1"/>
              <a:t>Progresive</a:t>
            </a:r>
            <a:r>
              <a:rPr lang="pl-PL" dirty="0"/>
              <a:t> web </a:t>
            </a:r>
            <a:r>
              <a:rPr lang="pl-PL" dirty="0" err="1"/>
              <a:t>application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168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069895-2DC0-41B6-8275-217D394E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Są PWA</a:t>
            </a:r>
          </a:p>
        </p:txBody>
      </p:sp>
      <p:pic>
        <p:nvPicPr>
          <p:cNvPr id="1026" name="Picture 2" descr="Service Workers! Your first step towards Progressive Web Apps (PWA)">
            <a:extLst>
              <a:ext uri="{FF2B5EF4-FFF2-40B4-BE49-F238E27FC236}">
                <a16:creationId xmlns:a16="http://schemas.microsoft.com/office/drawing/2014/main" id="{67A93C69-119E-4BC8-A804-7883B0D69A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84811"/>
            <a:ext cx="10131425" cy="276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348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murka 3">
            <a:extLst>
              <a:ext uri="{FF2B5EF4-FFF2-40B4-BE49-F238E27FC236}">
                <a16:creationId xmlns:a16="http://schemas.microsoft.com/office/drawing/2014/main" id="{60FBD3CD-1923-47A7-8DE8-EE59CB2B8034}"/>
              </a:ext>
            </a:extLst>
          </p:cNvPr>
          <p:cNvSpPr/>
          <p:nvPr/>
        </p:nvSpPr>
        <p:spPr>
          <a:xfrm>
            <a:off x="2986481" y="429207"/>
            <a:ext cx="7762384" cy="6911159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2069895-2DC0-41B6-8275-217D394E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Są PWA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B80AE2-56DD-42FE-B418-007630BF2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868" y="1152622"/>
            <a:ext cx="5222243" cy="50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55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069895-2DC0-41B6-8275-217D394E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czym będziemy rozmawiać :D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67A488-EC25-4CFE-892E-EECA065B3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Czym są PWA</a:t>
            </a:r>
          </a:p>
          <a:p>
            <a:r>
              <a:rPr lang="pl-PL" dirty="0"/>
              <a:t>Dlaczego są popularne</a:t>
            </a:r>
          </a:p>
          <a:p>
            <a:r>
              <a:rPr lang="pl-PL" dirty="0"/>
              <a:t>Jak zrobić PWA</a:t>
            </a:r>
          </a:p>
          <a:p>
            <a:r>
              <a:rPr lang="pl-PL" dirty="0"/>
              <a:t>Narzędzia i </a:t>
            </a:r>
            <a:r>
              <a:rPr lang="pl-PL" dirty="0" err="1"/>
              <a:t>ułatwiacze</a:t>
            </a:r>
            <a:endParaRPr lang="pl-PL" dirty="0"/>
          </a:p>
          <a:p>
            <a:r>
              <a:rPr lang="pl-PL" dirty="0"/>
              <a:t>Projekt praktyczny trochę</a:t>
            </a:r>
          </a:p>
        </p:txBody>
      </p:sp>
    </p:spTree>
    <p:extLst>
      <p:ext uri="{BB962C8B-B14F-4D97-AF65-F5344CB8AC3E}">
        <p14:creationId xmlns:p14="http://schemas.microsoft.com/office/powerpoint/2010/main" val="380844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069895-2DC0-41B6-8275-217D394E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czym będziemy rozmawiać :D</a:t>
            </a:r>
          </a:p>
        </p:txBody>
      </p:sp>
      <p:pic>
        <p:nvPicPr>
          <p:cNvPr id="9" name="Obraz 8" descr="Obraz zawierający tekst, zdjęcie, mężczyzna, monitor&#10;&#10;Opis wygenerowany automatycznie">
            <a:extLst>
              <a:ext uri="{FF2B5EF4-FFF2-40B4-BE49-F238E27FC236}">
                <a16:creationId xmlns:a16="http://schemas.microsoft.com/office/drawing/2014/main" id="{FEA2054A-D946-471D-A2F7-88444BAF8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243" y="2146040"/>
            <a:ext cx="2077625" cy="3825551"/>
          </a:xfrm>
          <a:prstGeom prst="rect">
            <a:avLst/>
          </a:prstGeom>
        </p:spPr>
      </p:pic>
      <p:pic>
        <p:nvPicPr>
          <p:cNvPr id="11" name="Obraz 10" descr="Obraz zawierający zrzut ekranu, znak, monitor, mężczyzna&#10;&#10;Opis wygenerowany automatycznie">
            <a:extLst>
              <a:ext uri="{FF2B5EF4-FFF2-40B4-BE49-F238E27FC236}">
                <a16:creationId xmlns:a16="http://schemas.microsoft.com/office/drawing/2014/main" id="{44D7CE15-770D-4EE1-90B2-97E24D492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929" y="2134546"/>
            <a:ext cx="2217691" cy="383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5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069895-2DC0-41B6-8275-217D394E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czym będziemy rozmawiać :D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259B24E3-1111-401C-968D-F01927866A65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 </a:t>
            </a:r>
          </a:p>
        </p:txBody>
      </p:sp>
      <p:pic>
        <p:nvPicPr>
          <p:cNvPr id="13" name="Obraz 12" descr="Obraz zawierający sprzęt elektroniczny, komputer, monitor, siedzi&#10;&#10;Opis wygenerowany automatycznie">
            <a:extLst>
              <a:ext uri="{FF2B5EF4-FFF2-40B4-BE49-F238E27FC236}">
                <a16:creationId xmlns:a16="http://schemas.microsoft.com/office/drawing/2014/main" id="{52087E6C-41D0-4A5B-9F68-149F64BD0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298" y="2065867"/>
            <a:ext cx="2114939" cy="3840148"/>
          </a:xfrm>
          <a:prstGeom prst="rect">
            <a:avLst/>
          </a:prstGeom>
        </p:spPr>
      </p:pic>
      <p:pic>
        <p:nvPicPr>
          <p:cNvPr id="15" name="Obraz 14" descr="Obraz zawierający sprzęt elektroniczny, monitor, komputer, telefon&#10;&#10;Opis wygenerowany automatycznie">
            <a:extLst>
              <a:ext uri="{FF2B5EF4-FFF2-40B4-BE49-F238E27FC236}">
                <a16:creationId xmlns:a16="http://schemas.microsoft.com/office/drawing/2014/main" id="{908C7782-4F1D-4515-8EE6-981031383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06" y="2065867"/>
            <a:ext cx="2138036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3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069895-2DC0-41B6-8275-217D394E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czym będziemy rozmawiać :D</a:t>
            </a:r>
          </a:p>
        </p:txBody>
      </p:sp>
      <p:pic>
        <p:nvPicPr>
          <p:cNvPr id="4" name="Obraz 3" descr="Obraz zawierający osoba, zdjęcie, mężczyzna, znak&#10;&#10;Opis wygenerowany automatycznie">
            <a:extLst>
              <a:ext uri="{FF2B5EF4-FFF2-40B4-BE49-F238E27FC236}">
                <a16:creationId xmlns:a16="http://schemas.microsoft.com/office/drawing/2014/main" id="{A9E34BA4-6401-48D6-8A28-5ECDF790F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032" y="2065867"/>
            <a:ext cx="2202577" cy="4030824"/>
          </a:xfrm>
          <a:prstGeom prst="rect">
            <a:avLst/>
          </a:prstGeom>
        </p:spPr>
      </p:pic>
      <p:pic>
        <p:nvPicPr>
          <p:cNvPr id="7" name="Obraz 6" descr="Obraz zawierający monitor, sprzęt elektroniczny, zrzut ekranu, zdjęcie&#10;&#10;Opis wygenerowany automatycznie">
            <a:extLst>
              <a:ext uri="{FF2B5EF4-FFF2-40B4-BE49-F238E27FC236}">
                <a16:creationId xmlns:a16="http://schemas.microsoft.com/office/drawing/2014/main" id="{BA9C09F0-7B53-4C71-921D-4BCE3502B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419" y="2065867"/>
            <a:ext cx="2261194" cy="403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6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14F564C3-955D-4655-95A5-351398CED63C}"/>
              </a:ext>
            </a:extLst>
          </p:cNvPr>
          <p:cNvSpPr/>
          <p:nvPr/>
        </p:nvSpPr>
        <p:spPr>
          <a:xfrm>
            <a:off x="3438090" y="2139193"/>
            <a:ext cx="2568428" cy="2457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2069895-2DC0-41B6-8275-217D394E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Są PWA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C272BD2-A686-4E14-8BD6-356411475B6F}"/>
              </a:ext>
            </a:extLst>
          </p:cNvPr>
          <p:cNvSpPr txBox="1"/>
          <p:nvPr/>
        </p:nvSpPr>
        <p:spPr>
          <a:xfrm>
            <a:off x="3780225" y="2391134"/>
            <a:ext cx="183973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/>
              <a:t>STRONA WWW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4D3DA8B-591B-4E48-BBE6-FB76569C05C4}"/>
              </a:ext>
            </a:extLst>
          </p:cNvPr>
          <p:cNvSpPr txBox="1"/>
          <p:nvPr/>
        </p:nvSpPr>
        <p:spPr>
          <a:xfrm>
            <a:off x="3780224" y="3111194"/>
            <a:ext cx="183973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/>
              <a:t>MANIFEST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B2BF5BD-90D3-4956-A637-0071A5C13D2A}"/>
              </a:ext>
            </a:extLst>
          </p:cNvPr>
          <p:cNvSpPr txBox="1"/>
          <p:nvPr/>
        </p:nvSpPr>
        <p:spPr>
          <a:xfrm>
            <a:off x="3780226" y="3898162"/>
            <a:ext cx="183973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l-PL" dirty="0"/>
              <a:t>SERVICE WORKER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3FDEB5E-AC3F-4ED4-B035-E08A4676C6E8}"/>
              </a:ext>
            </a:extLst>
          </p:cNvPr>
          <p:cNvSpPr txBox="1"/>
          <p:nvPr/>
        </p:nvSpPr>
        <p:spPr>
          <a:xfrm>
            <a:off x="7702492" y="3214662"/>
            <a:ext cx="213603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dirty="0"/>
              <a:t>APLIKACJA MOBILNA</a:t>
            </a:r>
          </a:p>
        </p:txBody>
      </p:sp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6E017883-6512-4935-B702-BB39EB55F347}"/>
              </a:ext>
            </a:extLst>
          </p:cNvPr>
          <p:cNvSpPr/>
          <p:nvPr/>
        </p:nvSpPr>
        <p:spPr>
          <a:xfrm>
            <a:off x="6292077" y="3264156"/>
            <a:ext cx="1124856" cy="2703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468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069895-2DC0-41B6-8275-217D394E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Są PWA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4D3DA8B-591B-4E48-BBE6-FB76569C05C4}"/>
              </a:ext>
            </a:extLst>
          </p:cNvPr>
          <p:cNvSpPr txBox="1"/>
          <p:nvPr/>
        </p:nvSpPr>
        <p:spPr>
          <a:xfrm>
            <a:off x="3780224" y="3111194"/>
            <a:ext cx="183973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/>
              <a:t>MANIFEST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BF94BD0E-3688-4F55-B8F6-9641C5FC2E53}"/>
              </a:ext>
            </a:extLst>
          </p:cNvPr>
          <p:cNvSpPr/>
          <p:nvPr/>
        </p:nvSpPr>
        <p:spPr>
          <a:xfrm>
            <a:off x="5384067" y="4710302"/>
            <a:ext cx="3034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https://www.pwabuilder.com/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AEC8AE0-CED5-45F4-BB84-800131AC93E3}"/>
              </a:ext>
            </a:extLst>
          </p:cNvPr>
          <p:cNvSpPr/>
          <p:nvPr/>
        </p:nvSpPr>
        <p:spPr>
          <a:xfrm>
            <a:off x="5285375" y="4156521"/>
            <a:ext cx="3852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https://app-manifest.firebaseapp.com/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184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069895-2DC0-41B6-8275-217D394E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Są PWA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C272BD2-A686-4E14-8BD6-356411475B6F}"/>
              </a:ext>
            </a:extLst>
          </p:cNvPr>
          <p:cNvSpPr txBox="1"/>
          <p:nvPr/>
        </p:nvSpPr>
        <p:spPr>
          <a:xfrm>
            <a:off x="4703014" y="2558914"/>
            <a:ext cx="183973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/>
              <a:t>STRONA WWW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BE924AE-0EA9-4430-8122-81E828BD285E}"/>
              </a:ext>
            </a:extLst>
          </p:cNvPr>
          <p:cNvSpPr txBox="1"/>
          <p:nvPr/>
        </p:nvSpPr>
        <p:spPr>
          <a:xfrm>
            <a:off x="5751513" y="3816991"/>
            <a:ext cx="38088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KONIECZNY CERTYFIKAT SSL</a:t>
            </a:r>
          </a:p>
          <a:p>
            <a:endParaRPr lang="pl-PL" dirty="0"/>
          </a:p>
          <a:p>
            <a:r>
              <a:rPr lang="pl-PL" dirty="0"/>
              <a:t>WYJĄTEK TESTY NA LOCALHOST</a:t>
            </a:r>
          </a:p>
          <a:p>
            <a:endParaRPr lang="pl-PL" dirty="0"/>
          </a:p>
          <a:p>
            <a:r>
              <a:rPr lang="pl-PL" dirty="0"/>
              <a:t>I TELEFONIE PODŁĄCZONYM LOKALNIE</a:t>
            </a:r>
          </a:p>
        </p:txBody>
      </p:sp>
    </p:spTree>
    <p:extLst>
      <p:ext uri="{BB962C8B-B14F-4D97-AF65-F5344CB8AC3E}">
        <p14:creationId xmlns:p14="http://schemas.microsoft.com/office/powerpoint/2010/main" val="296394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069895-2DC0-41B6-8275-217D394E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Są PWA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B2BF5BD-90D3-4956-A637-0071A5C13D2A}"/>
              </a:ext>
            </a:extLst>
          </p:cNvPr>
          <p:cNvSpPr txBox="1"/>
          <p:nvPr/>
        </p:nvSpPr>
        <p:spPr>
          <a:xfrm>
            <a:off x="3830560" y="3059668"/>
            <a:ext cx="183973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l-PL" dirty="0"/>
              <a:t>SERVICE WORKER</a:t>
            </a:r>
          </a:p>
        </p:txBody>
      </p:sp>
    </p:spTree>
    <p:extLst>
      <p:ext uri="{BB962C8B-B14F-4D97-AF65-F5344CB8AC3E}">
        <p14:creationId xmlns:p14="http://schemas.microsoft.com/office/powerpoint/2010/main" val="2365126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lepienie niebieski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{8828BC22-A3AC-423F-B29B-9D4DD71418A7}tf03457452</Template>
  <TotalTime>799</TotalTime>
  <Words>101</Words>
  <Application>Microsoft Office PowerPoint</Application>
  <PresentationFormat>Panoramiczny</PresentationFormat>
  <Paragraphs>34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Sklepienie niebieskie</vt:lpstr>
      <vt:lpstr>PWA</vt:lpstr>
      <vt:lpstr>O czym będziemy rozmawiać :D</vt:lpstr>
      <vt:lpstr>O czym będziemy rozmawiać :D</vt:lpstr>
      <vt:lpstr>O czym będziemy rozmawiać :D</vt:lpstr>
      <vt:lpstr>O czym będziemy rozmawiać :D</vt:lpstr>
      <vt:lpstr>CZYM Są PWA</vt:lpstr>
      <vt:lpstr>CZYM Są PWA</vt:lpstr>
      <vt:lpstr>CZYM Są PWA</vt:lpstr>
      <vt:lpstr>CZYM Są PWA</vt:lpstr>
      <vt:lpstr>CZYM Są PWA</vt:lpstr>
      <vt:lpstr>CZYM Są PWA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PWA</dc:title>
  <dc:creator>Mariusz MOL</dc:creator>
  <cp:lastModifiedBy>Mariusz MOL</cp:lastModifiedBy>
  <cp:revision>8</cp:revision>
  <dcterms:created xsi:type="dcterms:W3CDTF">2020-05-15T22:55:25Z</dcterms:created>
  <dcterms:modified xsi:type="dcterms:W3CDTF">2020-05-16T13:21:17Z</dcterms:modified>
</cp:coreProperties>
</file>