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6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50D1-0B09-461C-B780-9D7A0A463B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Preparations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Προετοιμασία </a:t>
            </a:r>
            <a:r>
              <a:rPr lang="en-GB" dirty="0" smtClean="0"/>
              <a:t>hardware </a:t>
            </a:r>
            <a:r>
              <a:rPr lang="el-GR" dirty="0" smtClean="0"/>
              <a:t>για τις συναντήσεις στο </a:t>
            </a:r>
            <a:r>
              <a:rPr lang="en-GB" dirty="0" smtClean="0"/>
              <a:t>ROBOTONIO</a:t>
            </a:r>
            <a:r>
              <a:rPr lang="el-GR" dirty="0" smtClean="0"/>
              <a:t> – συνδεσμολογίες, κώδικας αρχικοποίησης </a:t>
            </a:r>
            <a:r>
              <a:rPr lang="el-GR" dirty="0" err="1" smtClean="0"/>
              <a:t>κλπ</a:t>
            </a:r>
            <a:endParaRPr lang="el-GR" dirty="0" smtClean="0"/>
          </a:p>
          <a:p>
            <a:endParaRPr lang="el-GR" dirty="0"/>
          </a:p>
          <a:p>
            <a:r>
              <a:rPr lang="el-GR" sz="1400" i="1" dirty="0" smtClean="0"/>
              <a:t>Τέλος ο χαμός με χίλια αρχεία ανοιχτά ταυτόχρονα!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817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 </a:t>
            </a:r>
            <a:r>
              <a:rPr lang="en-GB" dirty="0" smtClean="0"/>
              <a:t>serial communication</a:t>
            </a:r>
            <a:r>
              <a:rPr lang="el-GR" dirty="0" smtClean="0"/>
              <a:t> – </a:t>
            </a:r>
            <a:r>
              <a:rPr lang="en-GB" dirty="0" smtClean="0"/>
              <a:t>ESP32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171"/>
            <a:ext cx="10188251" cy="4617904"/>
          </a:xfrm>
        </p:spPr>
      </p:pic>
      <p:sp>
        <p:nvSpPr>
          <p:cNvPr id="3" name="TextBox 2"/>
          <p:cNvSpPr txBox="1"/>
          <p:nvPr/>
        </p:nvSpPr>
        <p:spPr>
          <a:xfrm>
            <a:off x="8785076" y="1834171"/>
            <a:ext cx="311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τα </a:t>
            </a:r>
            <a:r>
              <a:rPr lang="el-GR" dirty="0" err="1"/>
              <a:t>pins</a:t>
            </a:r>
            <a:r>
              <a:rPr lang="el-GR" dirty="0"/>
              <a:t> FLASH στο ESP32 ΔΕΝ χρησιμοποιούνται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 </a:t>
            </a:r>
            <a:r>
              <a:rPr lang="en-GB" dirty="0" smtClean="0"/>
              <a:t>serial communication - JETSON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12" y="1227419"/>
            <a:ext cx="1792848" cy="5603262"/>
          </a:xfrm>
        </p:spPr>
      </p:pic>
    </p:spTree>
    <p:extLst>
      <p:ext uri="{BB962C8B-B14F-4D97-AF65-F5344CB8AC3E}">
        <p14:creationId xmlns:p14="http://schemas.microsoft.com/office/powerpoint/2010/main" val="36782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/>
          <a:lstStyle/>
          <a:p>
            <a:r>
              <a:rPr lang="el-GR" dirty="0" smtClean="0"/>
              <a:t>Συνδεσμολογία, </a:t>
            </a:r>
            <a:r>
              <a:rPr lang="en-GB" dirty="0" smtClean="0"/>
              <a:t>initialisation</a:t>
            </a:r>
            <a:r>
              <a:rPr lang="el-GR" dirty="0" smtClean="0"/>
              <a:t> της </a:t>
            </a:r>
            <a:r>
              <a:rPr lang="en-GB" dirty="0" smtClean="0"/>
              <a:t>OLED SSD1306</a:t>
            </a:r>
            <a:endParaRPr lang="en-US" dirty="0"/>
          </a:p>
        </p:txBody>
      </p:sp>
      <p:sp>
        <p:nvSpPr>
          <p:cNvPr id="3" name="Ορθογώνιο 2"/>
          <p:cNvSpPr/>
          <p:nvPr/>
        </p:nvSpPr>
        <p:spPr>
          <a:xfrm>
            <a:off x="838200" y="1576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https://github.com/adafruit/Adafruit_SSD1306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Τροφοδοσία </a:t>
            </a:r>
            <a:r>
              <a:rPr lang="en-GB" dirty="0" smtClean="0"/>
              <a:t>3V</a:t>
            </a:r>
            <a:endParaRPr lang="en-US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74" y="1716888"/>
            <a:ext cx="5525926" cy="514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826" y="2225711"/>
            <a:ext cx="498967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machine import Pin, </a:t>
            </a:r>
            <a:r>
              <a:rPr lang="en-US" dirty="0" smtClean="0"/>
              <a:t>I2C</a:t>
            </a:r>
          </a:p>
          <a:p>
            <a:r>
              <a:rPr lang="en-US" dirty="0" smtClean="0"/>
              <a:t>import </a:t>
            </a:r>
            <a:r>
              <a:rPr lang="en-US" dirty="0"/>
              <a:t>ssd1306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PIN_SCL </a:t>
            </a:r>
            <a:r>
              <a:rPr lang="en-US" dirty="0"/>
              <a:t>= 22 </a:t>
            </a:r>
            <a:endParaRPr lang="en-US" dirty="0" smtClean="0"/>
          </a:p>
          <a:p>
            <a:r>
              <a:rPr lang="en-US" dirty="0" smtClean="0"/>
              <a:t>PIN </a:t>
            </a:r>
            <a:r>
              <a:rPr lang="en-US" dirty="0"/>
              <a:t>SDA = 21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i2c </a:t>
            </a:r>
            <a:r>
              <a:rPr lang="en-US" dirty="0"/>
              <a:t>= I2C(-1, </a:t>
            </a:r>
            <a:r>
              <a:rPr lang="en-US" dirty="0" err="1"/>
              <a:t>scl</a:t>
            </a:r>
            <a:r>
              <a:rPr lang="en-US" dirty="0"/>
              <a:t>=Pin (</a:t>
            </a:r>
            <a:r>
              <a:rPr lang="en-US" dirty="0" smtClean="0"/>
              <a:t>PIN_SCL</a:t>
            </a:r>
            <a:r>
              <a:rPr lang="en-US" dirty="0"/>
              <a:t>), </a:t>
            </a:r>
            <a:r>
              <a:rPr lang="en-US" dirty="0" err="1"/>
              <a:t>sda</a:t>
            </a:r>
            <a:r>
              <a:rPr lang="en-US" dirty="0"/>
              <a:t>=Pin (</a:t>
            </a:r>
            <a:r>
              <a:rPr lang="en-US" dirty="0" smtClean="0"/>
              <a:t>PIN_SDA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oled</a:t>
            </a:r>
            <a:r>
              <a:rPr lang="en-US" dirty="0" smtClean="0"/>
              <a:t> </a:t>
            </a:r>
            <a:r>
              <a:rPr lang="en-US" dirty="0"/>
              <a:t>width = 128 </a:t>
            </a:r>
            <a:endParaRPr lang="en-US" dirty="0" smtClean="0"/>
          </a:p>
          <a:p>
            <a:r>
              <a:rPr lang="en-US" dirty="0" err="1" smtClean="0"/>
              <a:t>oled_height</a:t>
            </a:r>
            <a:r>
              <a:rPr lang="en-US" dirty="0" smtClean="0"/>
              <a:t> </a:t>
            </a:r>
            <a:r>
              <a:rPr lang="en-US" dirty="0"/>
              <a:t>= 64 </a:t>
            </a:r>
            <a:endParaRPr lang="en-US" dirty="0" smtClean="0"/>
          </a:p>
          <a:p>
            <a:r>
              <a:rPr lang="en-US" dirty="0" err="1" smtClean="0"/>
              <a:t>oled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ssd1306.SSD1306_I2C </a:t>
            </a:r>
            <a:r>
              <a:rPr lang="en-US" dirty="0"/>
              <a:t>(</a:t>
            </a:r>
            <a:r>
              <a:rPr lang="en-US" dirty="0" err="1"/>
              <a:t>oled</a:t>
            </a:r>
            <a:r>
              <a:rPr lang="en-US" dirty="0"/>
              <a:t> </a:t>
            </a:r>
            <a:r>
              <a:rPr lang="en-US" dirty="0" smtClean="0"/>
              <a:t>_width</a:t>
            </a:r>
            <a:r>
              <a:rPr lang="en-US" dirty="0"/>
              <a:t>, </a:t>
            </a:r>
            <a:r>
              <a:rPr lang="en-US" dirty="0" err="1" smtClean="0"/>
              <a:t>oled_height</a:t>
            </a:r>
            <a:r>
              <a:rPr lang="en-US" dirty="0"/>
              <a:t>, i2c)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25" y="5510793"/>
            <a:ext cx="510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oled.fill</a:t>
            </a:r>
            <a:r>
              <a:rPr lang="en-GB" dirty="0" smtClean="0"/>
              <a:t>(1)</a:t>
            </a:r>
            <a:r>
              <a:rPr lang="el-GR" dirty="0" smtClean="0"/>
              <a:t> – ενεργοποίηση όλων των </a:t>
            </a:r>
            <a:r>
              <a:rPr lang="en-GB" dirty="0" smtClean="0"/>
              <a:t>pixels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oled.fill</a:t>
            </a:r>
            <a:r>
              <a:rPr lang="en-GB" dirty="0" smtClean="0"/>
              <a:t>(0) </a:t>
            </a:r>
            <a:r>
              <a:rPr lang="el-GR" dirty="0" smtClean="0"/>
              <a:t>– σβήσιμο όλων ων </a:t>
            </a:r>
            <a:r>
              <a:rPr lang="en-GB" dirty="0" smtClean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oled.invert</a:t>
            </a:r>
            <a:r>
              <a:rPr lang="en-GB" dirty="0" smtClean="0"/>
              <a:t>(True) – </a:t>
            </a:r>
            <a:r>
              <a:rPr lang="el-GR" dirty="0" smtClean="0"/>
              <a:t>αντιστροφή λευκού – μαύρου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oled.invert</a:t>
            </a:r>
            <a:r>
              <a:rPr lang="en-GB" dirty="0" smtClean="0"/>
              <a:t>(False) – </a:t>
            </a:r>
            <a:r>
              <a:rPr lang="el-GR" dirty="0" smtClean="0"/>
              <a:t>αντιστροφή μαύρου – λευκού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Συνδεσμολογία, </a:t>
            </a:r>
            <a:r>
              <a:rPr lang="en-GB" dirty="0" smtClean="0"/>
              <a:t>module HC-SR04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262"/>
            <a:ext cx="445590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2057" y="1851262"/>
            <a:ext cx="569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Κατεβάζουμε την παρακάτω βιβλιοθήκη</a:t>
            </a:r>
            <a:endParaRPr lang="en-US" dirty="0" smtClean="0"/>
          </a:p>
          <a:p>
            <a:r>
              <a:rPr lang="en-US" dirty="0" smtClean="0"/>
              <a:t>https://github.com/rsc1975/micropython-hcsr04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57" y="2658167"/>
            <a:ext cx="432495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80174" y="339487"/>
            <a:ext cx="10515600" cy="1325563"/>
          </a:xfrm>
        </p:spPr>
        <p:txBody>
          <a:bodyPr/>
          <a:lstStyle/>
          <a:p>
            <a:r>
              <a:rPr lang="en-GB" dirty="0" smtClean="0"/>
              <a:t>Module, </a:t>
            </a:r>
            <a:r>
              <a:rPr lang="el-GR" dirty="0" smtClean="0"/>
              <a:t>αρχικοποίηση </a:t>
            </a:r>
            <a:r>
              <a:rPr lang="en-GB" dirty="0" smtClean="0"/>
              <a:t>HC-SR04</a:t>
            </a: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73" y="1355607"/>
            <a:ext cx="6976527" cy="3908602"/>
          </a:xfrm>
          <a:prstGeom prst="rect">
            <a:avLst/>
          </a:prstGeom>
        </p:spPr>
      </p:pic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74" y="1479133"/>
            <a:ext cx="5195131" cy="394559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619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5485" y="338733"/>
            <a:ext cx="10515600" cy="1325563"/>
          </a:xfrm>
        </p:spPr>
        <p:txBody>
          <a:bodyPr/>
          <a:lstStyle/>
          <a:p>
            <a:r>
              <a:rPr lang="el-GR" dirty="0" smtClean="0"/>
              <a:t>Κουμπί </a:t>
            </a:r>
            <a:r>
              <a:rPr lang="en-GB" dirty="0" smtClean="0"/>
              <a:t>Push Switch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09" y="2260137"/>
            <a:ext cx="2811566" cy="1252589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39" y="649841"/>
            <a:ext cx="3841706" cy="1654776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1" y="2557920"/>
            <a:ext cx="5266054" cy="2052569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66" y="4847232"/>
            <a:ext cx="11706987" cy="169729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555" y="227082"/>
            <a:ext cx="2448099" cy="433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1085" y="2886432"/>
            <a:ext cx="127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GPIO 21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485" y="2134429"/>
            <a:ext cx="35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PULL UP </a:t>
            </a:r>
            <a:r>
              <a:rPr lang="el-GR" u="sng" dirty="0" smtClean="0"/>
              <a:t>αντίσταση</a:t>
            </a:r>
            <a:endParaRPr lang="en-US" u="sng" dirty="0"/>
          </a:p>
        </p:txBody>
      </p:sp>
      <p:sp>
        <p:nvSpPr>
          <p:cNvPr id="12" name="Ορθογώνιο 11"/>
          <p:cNvSpPr/>
          <p:nvPr/>
        </p:nvSpPr>
        <p:spPr>
          <a:xfrm>
            <a:off x="111151" y="2134429"/>
            <a:ext cx="5266054" cy="2476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φωτογραφία της πίστας</a:t>
            </a:r>
            <a:endParaRPr lang="en-US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69" y="1825625"/>
            <a:ext cx="4335061" cy="4351338"/>
          </a:xfrm>
        </p:spPr>
      </p:pic>
    </p:spTree>
    <p:extLst>
      <p:ext uri="{BB962C8B-B14F-4D97-AF65-F5344CB8AC3E}">
        <p14:creationId xmlns:p14="http://schemas.microsoft.com/office/powerpoint/2010/main" val="391779397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155</Words>
  <Application>Microsoft Office PowerPoint</Application>
  <PresentationFormat>Ευρεία οθόνη</PresentationFormat>
  <Paragraphs>32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Θέμα του Office</vt:lpstr>
      <vt:lpstr>Preparations</vt:lpstr>
      <vt:lpstr>Συνδεσμολογία serial communication – ESP32</vt:lpstr>
      <vt:lpstr>Συνδεσμολογία serial communication - JETSON</vt:lpstr>
      <vt:lpstr>Συνδεσμολογία, initialisation της OLED SSD1306</vt:lpstr>
      <vt:lpstr>Συνδεσμολογία, module HC-SR04</vt:lpstr>
      <vt:lpstr>Module, αρχικοποίηση HC-SR04</vt:lpstr>
      <vt:lpstr>Κουμπί Push Switch</vt:lpstr>
      <vt:lpstr>Μία φωτογραφία της πίστας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Preparations</dc:title>
  <dc:creator>Lenovo</dc:creator>
  <cp:lastModifiedBy>Lenovo</cp:lastModifiedBy>
  <cp:revision>7</cp:revision>
  <dcterms:created xsi:type="dcterms:W3CDTF">2022-02-25T15:57:32Z</dcterms:created>
  <dcterms:modified xsi:type="dcterms:W3CDTF">2022-03-02T16:19:07Z</dcterms:modified>
</cp:coreProperties>
</file>