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ไอติม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203887" y="3879104"/>
            <a:ext cx="13204168" cy="375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4"/>
              </a:lnSpc>
            </a:pPr>
            <a:r>
              <a:rPr lang="en-US" sz="3546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STUDENT NAME: ANGEL.M</a:t>
            </a:r>
          </a:p>
          <a:p>
            <a:pPr algn="l">
              <a:lnSpc>
                <a:spcPts val="4964"/>
              </a:lnSpc>
            </a:pPr>
            <a:r>
              <a:rPr lang="en-US" sz="3546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REGISTERNO AND NMID:98803B124E415C4A35D4A527D1EAD7DC</a:t>
            </a:r>
          </a:p>
          <a:p>
            <a:pPr algn="l">
              <a:lnSpc>
                <a:spcPts val="4964"/>
              </a:lnSpc>
            </a:pPr>
            <a:r>
              <a:rPr lang="en-US" sz="3546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DEPARTMENT:B CA</a:t>
            </a:r>
          </a:p>
          <a:p>
            <a:pPr algn="l">
              <a:lnSpc>
                <a:spcPts val="4964"/>
              </a:lnSpc>
            </a:pPr>
            <a:r>
              <a:rPr lang="en-US" sz="3546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COLLEGE/UNIVERSITY :GLOBAL COLLEGE OF ARTS AND SCIENCE/THIRUVALLUVAR UNIVERSITY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94183" y="1834686"/>
            <a:ext cx="13435990" cy="179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81"/>
              </a:lnSpc>
            </a:pPr>
            <a:r>
              <a:rPr lang="en-US" sz="10487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DIGITAL PORTFOLIO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704932"/>
            <a:ext cx="13435990" cy="8553368"/>
            <a:chOff x="0" y="0"/>
            <a:chExt cx="3538697" cy="22527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2252739"/>
            </a:xfrm>
            <a:custGeom>
              <a:avLst/>
              <a:gdLst/>
              <a:ahLst/>
              <a:cxnLst/>
              <a:rect r="r" b="b" t="t" l="l"/>
              <a:pathLst>
                <a:path h="225273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2223352"/>
                  </a:lnTo>
                  <a:cubicBezTo>
                    <a:pt x="3538697" y="2231146"/>
                    <a:pt x="3535601" y="2238621"/>
                    <a:pt x="3530090" y="2244132"/>
                  </a:cubicBezTo>
                  <a:cubicBezTo>
                    <a:pt x="3524579" y="2249643"/>
                    <a:pt x="3517104" y="2252739"/>
                    <a:pt x="3509311" y="2252739"/>
                  </a:cubicBezTo>
                  <a:lnTo>
                    <a:pt x="29387" y="2252739"/>
                  </a:lnTo>
                  <a:cubicBezTo>
                    <a:pt x="21593" y="2252739"/>
                    <a:pt x="14118" y="2249643"/>
                    <a:pt x="8607" y="2244132"/>
                  </a:cubicBezTo>
                  <a:cubicBezTo>
                    <a:pt x="3096" y="2238621"/>
                    <a:pt x="0" y="2231146"/>
                    <a:pt x="0" y="2223352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2290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-1141214" y="876300"/>
            <a:ext cx="17549268" cy="1335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09"/>
              </a:lnSpc>
            </a:pPr>
            <a:r>
              <a:rPr lang="en-US" sz="77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RESULTS AND OUTPUT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875411" y="2211899"/>
            <a:ext cx="7588589" cy="6695786"/>
          </a:xfrm>
          <a:custGeom>
            <a:avLst/>
            <a:gdLst/>
            <a:ahLst/>
            <a:cxnLst/>
            <a:rect r="r" b="b" t="t" l="l"/>
            <a:pathLst>
              <a:path h="6695786" w="7588589">
                <a:moveTo>
                  <a:pt x="0" y="0"/>
                </a:moveTo>
                <a:lnTo>
                  <a:pt x="7588589" y="0"/>
                </a:lnTo>
                <a:lnTo>
                  <a:pt x="7588589" y="6695786"/>
                </a:lnTo>
                <a:lnTo>
                  <a:pt x="0" y="669578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1701" t="0" r="-39682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478310" y="1996952"/>
            <a:ext cx="8976531" cy="5887407"/>
          </a:xfrm>
          <a:custGeom>
            <a:avLst/>
            <a:gdLst/>
            <a:ahLst/>
            <a:cxnLst/>
            <a:rect r="r" b="b" t="t" l="l"/>
            <a:pathLst>
              <a:path h="5887407" w="8976531">
                <a:moveTo>
                  <a:pt x="0" y="0"/>
                </a:moveTo>
                <a:lnTo>
                  <a:pt x="8976532" y="0"/>
                </a:lnTo>
                <a:lnTo>
                  <a:pt x="8976532" y="5887407"/>
                </a:lnTo>
                <a:lnTo>
                  <a:pt x="0" y="588740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8800" t="0" r="-13906" b="-8859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607068" y="1876786"/>
            <a:ext cx="7305687" cy="6533428"/>
          </a:xfrm>
          <a:custGeom>
            <a:avLst/>
            <a:gdLst/>
            <a:ahLst/>
            <a:cxnLst/>
            <a:rect r="r" b="b" t="t" l="l"/>
            <a:pathLst>
              <a:path h="6533428" w="7305687">
                <a:moveTo>
                  <a:pt x="0" y="0"/>
                </a:moveTo>
                <a:lnTo>
                  <a:pt x="7305687" y="0"/>
                </a:lnTo>
                <a:lnTo>
                  <a:pt x="7305687" y="6533428"/>
                </a:lnTo>
                <a:lnTo>
                  <a:pt x="0" y="653342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4904" t="0" r="-31731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26005" y="2046936"/>
            <a:ext cx="8537178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61074" y="4086777"/>
            <a:ext cx="11156451" cy="2884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4"/>
              </a:lnSpc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The Salon Digital Portfolio provides a professional online presence, showcasing services, gallery, and contact options. It helps attract clients, simplifies appointment booking, and enhances the salon’s visibility and credibility.</a:t>
            </a:r>
          </a:p>
          <a:p>
            <a:pPr algn="l">
              <a:lnSpc>
                <a:spcPts val="4634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73100" y="2046936"/>
            <a:ext cx="8537178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PROJECT TITLE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749174" y="4712920"/>
            <a:ext cx="10102769" cy="2743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13"/>
              </a:lnSpc>
            </a:pPr>
            <a:r>
              <a:rPr lang="en-US" sz="52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SALOON PORTFOLIO</a:t>
            </a:r>
          </a:p>
          <a:p>
            <a:pPr algn="ctr">
              <a:lnSpc>
                <a:spcPts val="7313"/>
              </a:lnSpc>
            </a:pPr>
            <a:r>
              <a:rPr lang="en-US" sz="52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USING FRONT END DEVELOPMENT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73100" y="2046936"/>
            <a:ext cx="8537178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AGENDA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749174" y="3565977"/>
            <a:ext cx="10102769" cy="4469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3"/>
              </a:lnSpc>
            </a:pPr>
            <a:r>
              <a:rPr lang="en-US" sz="25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1.Problem Statement</a:t>
            </a:r>
          </a:p>
          <a:p>
            <a:pPr algn="ctr">
              <a:lnSpc>
                <a:spcPts val="3533"/>
              </a:lnSpc>
            </a:pPr>
            <a:r>
              <a:rPr lang="en-US" sz="25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2.Project Overview</a:t>
            </a:r>
          </a:p>
          <a:p>
            <a:pPr algn="ctr">
              <a:lnSpc>
                <a:spcPts val="3533"/>
              </a:lnSpc>
            </a:pPr>
            <a:r>
              <a:rPr lang="en-US" sz="25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3.End Users</a:t>
            </a:r>
          </a:p>
          <a:p>
            <a:pPr algn="ctr">
              <a:lnSpc>
                <a:spcPts val="3533"/>
              </a:lnSpc>
            </a:pPr>
            <a:r>
              <a:rPr lang="en-US" sz="25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4.Tools and Technologies</a:t>
            </a:r>
          </a:p>
          <a:p>
            <a:pPr algn="ctr">
              <a:lnSpc>
                <a:spcPts val="3533"/>
              </a:lnSpc>
            </a:pPr>
            <a:r>
              <a:rPr lang="en-US" sz="25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5.Portfolio design and</a:t>
            </a:r>
          </a:p>
          <a:p>
            <a:pPr algn="ctr">
              <a:lnSpc>
                <a:spcPts val="3533"/>
              </a:lnSpc>
            </a:pPr>
            <a:r>
              <a:rPr lang="en-US" sz="25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Layout</a:t>
            </a:r>
          </a:p>
          <a:p>
            <a:pPr algn="ctr">
              <a:lnSpc>
                <a:spcPts val="3533"/>
              </a:lnSpc>
            </a:pPr>
            <a:r>
              <a:rPr lang="en-US" sz="25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6.Features and Functionality</a:t>
            </a:r>
          </a:p>
          <a:p>
            <a:pPr algn="ctr">
              <a:lnSpc>
                <a:spcPts val="3533"/>
              </a:lnSpc>
            </a:pPr>
            <a:r>
              <a:rPr lang="en-US" sz="25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7.Results and Screenshots</a:t>
            </a:r>
          </a:p>
          <a:p>
            <a:pPr algn="ctr">
              <a:lnSpc>
                <a:spcPts val="3533"/>
              </a:lnSpc>
            </a:pPr>
            <a:r>
              <a:rPr lang="en-US" sz="25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8.Conclusion</a:t>
            </a:r>
          </a:p>
          <a:p>
            <a:pPr algn="ctr">
              <a:lnSpc>
                <a:spcPts val="3533"/>
              </a:lnSpc>
            </a:pPr>
            <a:r>
              <a:rPr lang="en-US" sz="25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789011" y="2194799"/>
            <a:ext cx="8537178" cy="1137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29"/>
              </a:lnSpc>
            </a:pPr>
            <a:r>
              <a:rPr lang="en-US" sz="65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PROBLEM STATEMENT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092616" y="3877753"/>
            <a:ext cx="10102769" cy="2930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3"/>
              </a:lnSpc>
            </a:pPr>
            <a:r>
              <a:rPr lang="en-US" sz="33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Traditional salons rely mostly on offline promotion, which limits their customer reach and bookings. A digital portfolio website is needed to showcase services, display work, and provide easy online appointment booking for clients.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313098" y="2046936"/>
            <a:ext cx="13242852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WHO ARE ALL END USERS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58230" y="3556452"/>
            <a:ext cx="11156451" cy="4407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1527" indent="-335764" lvl="1">
              <a:lnSpc>
                <a:spcPts val="4354"/>
              </a:lnSpc>
              <a:buFont typeface="Arial"/>
              <a:buChar char="•"/>
            </a:pPr>
            <a:r>
              <a:rPr lang="en-US" sz="31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Customers – seeking salon services like hair, makeup, spa, and beauty care.</a:t>
            </a:r>
          </a:p>
          <a:p>
            <a:pPr algn="l" marL="671527" indent="-335764" lvl="1">
              <a:lnSpc>
                <a:spcPts val="4354"/>
              </a:lnSpc>
              <a:buFont typeface="Arial"/>
              <a:buChar char="•"/>
            </a:pPr>
            <a:r>
              <a:rPr lang="en-US" sz="31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Brides &amp; Grooms – booking professional styling and makeup.</a:t>
            </a:r>
          </a:p>
          <a:p>
            <a:pPr algn="l" marL="671527" indent="-335764" lvl="1">
              <a:lnSpc>
                <a:spcPts val="4354"/>
              </a:lnSpc>
              <a:buFont typeface="Arial"/>
              <a:buChar char="•"/>
            </a:pPr>
            <a:r>
              <a:rPr lang="en-US" sz="31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Event Attendees – preparing for parties, functions, or special occasions.</a:t>
            </a:r>
          </a:p>
          <a:p>
            <a:pPr algn="l" marL="671527" indent="-335764" lvl="1">
              <a:lnSpc>
                <a:spcPts val="4354"/>
              </a:lnSpc>
              <a:buFont typeface="Arial"/>
              <a:buChar char="•"/>
            </a:pPr>
            <a:r>
              <a:rPr lang="en-US" sz="31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Salon Staff &amp; Management – managing appointments and showcasing services.</a:t>
            </a:r>
          </a:p>
          <a:p>
            <a:pPr algn="l">
              <a:lnSpc>
                <a:spcPts val="4354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50861" y="2046936"/>
            <a:ext cx="13811134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TOOLS AND TECHNIQUES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61074" y="4086777"/>
            <a:ext cx="11156451" cy="4044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4706" indent="-357353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HTML5 – to structure the website.</a:t>
            </a:r>
          </a:p>
          <a:p>
            <a:pPr algn="l" marL="714706" indent="-357353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CSS3 – for styling, layout, and responsive design.</a:t>
            </a:r>
          </a:p>
          <a:p>
            <a:pPr algn="l" marL="714706" indent="-357353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JavaScript – for form handling and interactivity.</a:t>
            </a:r>
          </a:p>
          <a:p>
            <a:pPr algn="l" marL="714706" indent="-357353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Font Awesome – for icons.</a:t>
            </a:r>
          </a:p>
          <a:p>
            <a:pPr algn="l" marL="714706" indent="-357353" lvl="1">
              <a:lnSpc>
                <a:spcPts val="4634"/>
              </a:lnSpc>
              <a:buFont typeface="Arial"/>
              <a:buChar char="•"/>
            </a:pPr>
            <a:r>
              <a:rPr lang="en-US" sz="3310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Responsive Design Techniques – to ensure compatibility on all devices.</a:t>
            </a:r>
          </a:p>
          <a:p>
            <a:pPr algn="l">
              <a:lnSpc>
                <a:spcPts val="4634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865358" y="1838014"/>
            <a:ext cx="10986584" cy="1404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sz="81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TECHNIQUES APPLIED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73674" y="3556452"/>
            <a:ext cx="12391411" cy="3483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8761" indent="-359381" lvl="1">
              <a:lnSpc>
                <a:spcPts val="4660"/>
              </a:lnSpc>
              <a:buFont typeface="Arial"/>
              <a:buChar char="•"/>
            </a:pPr>
            <a:r>
              <a:rPr lang="en-US" sz="332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Responsive Web Design for desktop, tablet, and mobile.</a:t>
            </a:r>
          </a:p>
          <a:p>
            <a:pPr algn="l" marL="718761" indent="-359381" lvl="1">
              <a:lnSpc>
                <a:spcPts val="4660"/>
              </a:lnSpc>
              <a:buFont typeface="Arial"/>
              <a:buChar char="•"/>
            </a:pPr>
            <a:r>
              <a:rPr lang="en-US" sz="332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Grid and Flexbox Layouts for organized content.</a:t>
            </a:r>
          </a:p>
          <a:p>
            <a:pPr algn="l" marL="718761" indent="-359381" lvl="1">
              <a:lnSpc>
                <a:spcPts val="4660"/>
              </a:lnSpc>
              <a:buFont typeface="Arial"/>
              <a:buChar char="•"/>
            </a:pPr>
            <a:r>
              <a:rPr lang="en-US" sz="332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Hover Effects &amp; Transitions on gallery images and service cards.</a:t>
            </a:r>
          </a:p>
          <a:p>
            <a:pPr algn="l" marL="718761" indent="-359381" lvl="1">
              <a:lnSpc>
                <a:spcPts val="4660"/>
              </a:lnSpc>
              <a:buFont typeface="Arial"/>
              <a:buChar char="•"/>
            </a:pPr>
            <a:r>
              <a:rPr lang="en-US" sz="332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Form Validation &amp; JavaScript Alerts for booking confirmation.</a:t>
            </a:r>
          </a:p>
          <a:p>
            <a:pPr algn="l" marL="718761" indent="-359381" lvl="1">
              <a:lnSpc>
                <a:spcPts val="4660"/>
              </a:lnSpc>
              <a:buFont typeface="Arial"/>
              <a:buChar char="•"/>
            </a:pPr>
            <a:r>
              <a:rPr lang="en-US" sz="332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Sticky Navigation &amp; Smooth Scrolling for better user experience.</a:t>
            </a:r>
          </a:p>
          <a:p>
            <a:pPr algn="l">
              <a:lnSpc>
                <a:spcPts val="4660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56299" y="2014668"/>
            <a:ext cx="17375402" cy="1111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9"/>
              </a:lnSpc>
            </a:pPr>
            <a:r>
              <a:rPr lang="en-US" sz="64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PORTFOLIO DESIGN AND LAYOUT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62182" y="4196276"/>
            <a:ext cx="10826611" cy="2316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0"/>
              </a:lnSpc>
            </a:pPr>
            <a:r>
              <a:rPr lang="en-US" sz="3329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The salon portfolio has a clean, modern, and responsive layout with sections for About, Services, Gallery, and Contact. It uses grid and card layouts for easy navigation and visually appealing presentation.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26005" y="1795607"/>
            <a:ext cx="13435990" cy="6695786"/>
            <a:chOff x="0" y="0"/>
            <a:chExt cx="3538697" cy="17634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538697" cy="1763499"/>
            </a:xfrm>
            <a:custGeom>
              <a:avLst/>
              <a:gdLst/>
              <a:ahLst/>
              <a:cxnLst/>
              <a:rect r="r" b="b" t="t" l="l"/>
              <a:pathLst>
                <a:path h="1763499" w="3538697">
                  <a:moveTo>
                    <a:pt x="29387" y="0"/>
                  </a:moveTo>
                  <a:lnTo>
                    <a:pt x="3509311" y="0"/>
                  </a:lnTo>
                  <a:cubicBezTo>
                    <a:pt x="3525540" y="0"/>
                    <a:pt x="3538697" y="13157"/>
                    <a:pt x="3538697" y="29387"/>
                  </a:cubicBezTo>
                  <a:lnTo>
                    <a:pt x="3538697" y="1734113"/>
                  </a:lnTo>
                  <a:cubicBezTo>
                    <a:pt x="3538697" y="1741906"/>
                    <a:pt x="3535601" y="1749381"/>
                    <a:pt x="3530090" y="1754892"/>
                  </a:cubicBezTo>
                  <a:cubicBezTo>
                    <a:pt x="3524579" y="1760403"/>
                    <a:pt x="3517104" y="1763499"/>
                    <a:pt x="3509311" y="1763499"/>
                  </a:cubicBezTo>
                  <a:lnTo>
                    <a:pt x="29387" y="1763499"/>
                  </a:lnTo>
                  <a:cubicBezTo>
                    <a:pt x="21593" y="1763499"/>
                    <a:pt x="14118" y="1760403"/>
                    <a:pt x="8607" y="1754892"/>
                  </a:cubicBezTo>
                  <a:cubicBezTo>
                    <a:pt x="3096" y="1749381"/>
                    <a:pt x="0" y="1741906"/>
                    <a:pt x="0" y="1734113"/>
                  </a:cubicBezTo>
                  <a:lnTo>
                    <a:pt x="0" y="29387"/>
                  </a:lnTo>
                  <a:cubicBezTo>
                    <a:pt x="0" y="21593"/>
                    <a:pt x="3096" y="14118"/>
                    <a:pt x="8607" y="8607"/>
                  </a:cubicBezTo>
                  <a:cubicBezTo>
                    <a:pt x="14118" y="3096"/>
                    <a:pt x="21593" y="0"/>
                    <a:pt x="29387" y="0"/>
                  </a:cubicBezTo>
                  <a:close/>
                </a:path>
              </a:pathLst>
            </a:custGeom>
            <a:solidFill>
              <a:srgbClr val="FFFFFF">
                <a:alpha val="86667"/>
              </a:srgbClr>
            </a:solidFill>
            <a:ln w="38100" cap="rnd">
              <a:solidFill>
                <a:srgbClr val="000000">
                  <a:alpha val="86667"/>
                </a:srgbClr>
              </a:solidFill>
              <a:prstDash val="dash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538697" cy="18015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69366" y="2200832"/>
            <a:ext cx="17549268" cy="11114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89"/>
              </a:lnSpc>
            </a:pPr>
            <a:r>
              <a:rPr lang="en-US" sz="6492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FEATURES AND FUNCTIONALITIES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59310" y="3556452"/>
            <a:ext cx="11769379" cy="4110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17609" indent="-358804" lvl="1">
              <a:lnSpc>
                <a:spcPts val="4653"/>
              </a:lnSpc>
              <a:buFont typeface="Arial"/>
              <a:buChar char="•"/>
            </a:pPr>
            <a:r>
              <a:rPr lang="en-US" sz="33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Responsive design for all devices.</a:t>
            </a:r>
          </a:p>
          <a:p>
            <a:pPr algn="ctr" marL="717609" indent="-358804" lvl="1">
              <a:lnSpc>
                <a:spcPts val="4653"/>
              </a:lnSpc>
              <a:buFont typeface="Arial"/>
              <a:buChar char="•"/>
            </a:pPr>
            <a:r>
              <a:rPr lang="en-US" sz="33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About section showcasing the salon.</a:t>
            </a:r>
          </a:p>
          <a:p>
            <a:pPr algn="ctr" marL="717609" indent="-358804" lvl="1">
              <a:lnSpc>
                <a:spcPts val="4653"/>
              </a:lnSpc>
              <a:buFont typeface="Arial"/>
              <a:buChar char="•"/>
            </a:pPr>
            <a:r>
              <a:rPr lang="en-US" sz="33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Services section with detailed offerings.</a:t>
            </a:r>
          </a:p>
          <a:p>
            <a:pPr algn="ctr" marL="717609" indent="-358804" lvl="1">
              <a:lnSpc>
                <a:spcPts val="4653"/>
              </a:lnSpc>
              <a:buFont typeface="Arial"/>
              <a:buChar char="•"/>
            </a:pPr>
            <a:r>
              <a:rPr lang="en-US" sz="33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Gallery displaying hairstyles, makeup, and spa treatments.</a:t>
            </a:r>
          </a:p>
          <a:p>
            <a:pPr algn="ctr" marL="717609" indent="-358804" lvl="1">
              <a:lnSpc>
                <a:spcPts val="4653"/>
              </a:lnSpc>
              <a:buFont typeface="Arial"/>
              <a:buChar char="•"/>
            </a:pPr>
            <a:r>
              <a:rPr lang="en-US" sz="33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Contact &amp; booking form for appointments.</a:t>
            </a:r>
          </a:p>
          <a:p>
            <a:pPr algn="ctr" marL="717609" indent="-358804" lvl="1">
              <a:lnSpc>
                <a:spcPts val="4653"/>
              </a:lnSpc>
              <a:buFont typeface="Arial"/>
              <a:buChar char="•"/>
            </a:pPr>
            <a:r>
              <a:rPr lang="en-US" sz="3323">
                <a:solidFill>
                  <a:srgbClr val="000000"/>
                </a:solidFill>
                <a:latin typeface="ไอติม"/>
                <a:ea typeface="ไอติม"/>
                <a:cs typeface="ไอติม"/>
                <a:sym typeface="ไอติม"/>
              </a:rPr>
              <a:t>Social media integration (Facebook, Instagram, WhatsApp).</a:t>
            </a:r>
          </a:p>
          <a:p>
            <a:pPr algn="ctr">
              <a:lnSpc>
                <a:spcPts val="4653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-633915" y="6802138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0" y="0"/>
                </a:moveTo>
                <a:lnTo>
                  <a:pt x="5112225" y="0"/>
                </a:lnTo>
                <a:lnTo>
                  <a:pt x="5112225" y="6710558"/>
                </a:lnTo>
                <a:lnTo>
                  <a:pt x="0" y="671055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true" rot="0">
            <a:off x="13851942" y="-3087432"/>
            <a:ext cx="5112225" cy="6710558"/>
          </a:xfrm>
          <a:custGeom>
            <a:avLst/>
            <a:gdLst/>
            <a:ahLst/>
            <a:cxnLst/>
            <a:rect r="r" b="b" t="t" l="l"/>
            <a:pathLst>
              <a:path h="6710558" w="5112225">
                <a:moveTo>
                  <a:pt x="5112225" y="6710559"/>
                </a:moveTo>
                <a:lnTo>
                  <a:pt x="0" y="6710559"/>
                </a:lnTo>
                <a:lnTo>
                  <a:pt x="0" y="0"/>
                </a:lnTo>
                <a:lnTo>
                  <a:pt x="5112225" y="0"/>
                </a:lnTo>
                <a:lnTo>
                  <a:pt x="5112225" y="671055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879191">
            <a:off x="13601700" y="85299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1879191">
            <a:off x="-2525578" y="-485450"/>
            <a:ext cx="7315200" cy="2380765"/>
          </a:xfrm>
          <a:custGeom>
            <a:avLst/>
            <a:gdLst/>
            <a:ahLst/>
            <a:cxnLst/>
            <a:rect r="r" b="b" t="t" l="l"/>
            <a:pathLst>
              <a:path h="2380765" w="7315200">
                <a:moveTo>
                  <a:pt x="0" y="0"/>
                </a:moveTo>
                <a:lnTo>
                  <a:pt x="7315200" y="0"/>
                </a:lnTo>
                <a:lnTo>
                  <a:pt x="7315200" y="2380765"/>
                </a:lnTo>
                <a:lnTo>
                  <a:pt x="0" y="23807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false" rot="0">
            <a:off x="16408055" y="5143500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3524608" y="0"/>
                </a:moveTo>
                <a:lnTo>
                  <a:pt x="0" y="0"/>
                </a:lnTo>
                <a:lnTo>
                  <a:pt x="0" y="4626574"/>
                </a:lnTo>
                <a:lnTo>
                  <a:pt x="3524608" y="4626574"/>
                </a:lnTo>
                <a:lnTo>
                  <a:pt x="352460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true" rot="0">
            <a:off x="-1593903" y="516926"/>
            <a:ext cx="3524608" cy="4626574"/>
          </a:xfrm>
          <a:custGeom>
            <a:avLst/>
            <a:gdLst/>
            <a:ahLst/>
            <a:cxnLst/>
            <a:rect r="r" b="b" t="t" l="l"/>
            <a:pathLst>
              <a:path h="4626574" w="3524608">
                <a:moveTo>
                  <a:pt x="0" y="4626574"/>
                </a:moveTo>
                <a:lnTo>
                  <a:pt x="3524608" y="4626574"/>
                </a:lnTo>
                <a:lnTo>
                  <a:pt x="3524608" y="0"/>
                </a:lnTo>
                <a:lnTo>
                  <a:pt x="0" y="0"/>
                </a:lnTo>
                <a:lnTo>
                  <a:pt x="0" y="4626574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DAGxR6jT81E</dc:identifier>
  <dcterms:modified xsi:type="dcterms:W3CDTF">2011-08-01T06:04:30Z</dcterms:modified>
  <cp:revision>1</cp:revision>
  <dc:title>Your paragraph text</dc:title>
</cp:coreProperties>
</file>