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491E5-328D-4C19-A745-76C0F1412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3D044-7313-4B19-B972-BF8C0736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DE2E8-1C31-4597-910D-6B7E92BC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A8948-38C2-41DF-AFF1-4E9C04DD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B434B-3689-4453-8C67-21221D12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6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FC3A9-110E-4C33-9FF8-136931A5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AC08DF-DC92-424B-82BA-A70802593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75EEF-5E08-433F-9EDB-BF97FD86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259EF-31A1-4447-B300-868C5101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7AAA8-6AF8-4BE5-99D6-D661DE26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13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DB54E4-FE7D-4DBC-A854-33EE07D4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391EA1-2711-4D88-9201-663E3C9F9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39F70-119F-45FB-8D6E-28C6A37B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8CCA35-D596-40BB-ABCA-6251679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D3D4D-D46C-4507-B494-9A3BAA2E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8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03E5F-EAA5-4EA2-B916-C361A65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9DCFA-7B00-49F8-96F5-1D8C5C33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CC5D5-BC11-4B24-89A2-08B21C91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A6554-7202-4329-90C6-EA8BC7F2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D68FF-C548-49EC-A3E4-0564FE55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3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259C8-73F9-4ABC-900E-1483F850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22F867-AEE6-4966-BD80-56F9B972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902F1-3C5A-466D-9424-FE0AD954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F6453-68B1-4474-B6DA-CCBE5415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E3860-1952-495B-AA62-37A0BA1F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2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021C5-43F0-42CB-86E0-F9367DAD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F0B2E-2B3A-43DC-AC51-A03F30954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777999-DA0B-4C4E-93F7-972F9915A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41BCD4-6ADC-4279-8839-88FC1A31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049BCC-63FD-47A7-8D4E-4B98774D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6535BB-301D-41C4-A025-A1EFDEF5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9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F6491-8AEF-48F8-8292-091F0560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47758-0354-4D16-BC00-DE034834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188C03-97EA-4CC1-8C30-36B032677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C61283-4190-4893-B95C-3FFD43ED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BE8FD8-5B6D-48D8-AD6A-1741B826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B97142-35EB-4ACB-9BD6-0EC66A60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37E93C-F8F9-4433-AF0D-0099FE9D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9A828F-8A39-4DAA-A53C-C57B9AF6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49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E1A78-FE35-470C-B5DC-88B06BE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881DFF-5B86-4359-B824-0DE9DD2A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4F5E3F-9502-4A85-A2E5-BAB68EFA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58D7A-AE99-4BB8-ADF3-BC6274C2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8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D3CD33-77FF-4CC4-9AF8-F76E11B6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4B1994-A913-451A-AE92-25884E1A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93E5E-52A5-4468-91CC-86D41E93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41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68F8A-EDED-41A0-8B1F-E74E03C7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34E88-BF0B-47B3-A434-C8F1AE29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5A17F4-D35C-4B26-838A-F40E4763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6135CA-7B38-4C2A-95AA-A8B5EA7F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00BF0-542B-45ED-8A86-D0C2D3AD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BB6342-3429-410A-B009-769BE53C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4DED9-D74E-4B18-AF88-77E2DDF2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4A3117-8D0A-42BA-9F94-E0F6D4031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6F548A-2405-43DE-B89D-E2B7B6999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8F727-BAC8-4541-83D4-A5423CD8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1CA39-DC0C-4CC6-9AE8-9776B7C2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75703-92C4-4899-8963-5949528D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7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41531A-21B0-4C04-A44D-D8F1F3A8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AC79B1-D1D2-409E-8FF1-448911FC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A18A2-98FC-4613-91FD-EDB85B76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A159-968F-4952-9028-CBA439F2BFB0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38C720-E25F-470F-B611-739E48F90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B42759-D0C4-45BB-8361-D83E366C4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24AA-B7D7-4249-A49E-65A1F1BD2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79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173E6-780D-496B-836F-D4AAC9172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59DF29-B8A2-4545-8750-6450AD3DA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Fondo de bikini">
            <a:extLst>
              <a:ext uri="{FF2B5EF4-FFF2-40B4-BE49-F238E27FC236}">
                <a16:creationId xmlns:a16="http://schemas.microsoft.com/office/drawing/2014/main" id="{2C757904-61C3-4E62-AE8C-095C8E04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66"/>
            <a:ext cx="12192000" cy="66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56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LCB1-XX</dc:creator>
  <cp:lastModifiedBy>LCB1-XX</cp:lastModifiedBy>
  <cp:revision>1</cp:revision>
  <dcterms:created xsi:type="dcterms:W3CDTF">2023-06-12T13:35:31Z</dcterms:created>
  <dcterms:modified xsi:type="dcterms:W3CDTF">2023-06-12T13:35:57Z</dcterms:modified>
</cp:coreProperties>
</file>