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70" r:id="rId6"/>
    <p:sldId id="260" r:id="rId7"/>
    <p:sldId id="271" r:id="rId8"/>
    <p:sldId id="263" r:id="rId9"/>
    <p:sldId id="262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svg"/><Relationship Id="rId1" Type="http://schemas.openxmlformats.org/officeDocument/2006/relationships/image" Target="../media/image14.png"/><Relationship Id="rId6" Type="http://schemas.openxmlformats.org/officeDocument/2006/relationships/image" Target="../media/image13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A4E2E-9C48-476F-A961-2FF1F792439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47C3C0D-35EB-4ACA-BD64-46D0E0FAC4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2800" dirty="0"/>
            <a:t>Reduce security breach</a:t>
          </a:r>
          <a:endParaRPr lang="en-US" sz="2800" dirty="0"/>
        </a:p>
      </dgm:t>
    </dgm:pt>
    <dgm:pt modelId="{696FE16B-F96D-4964-B9AA-44A168652221}" type="parTrans" cxnId="{B7398F00-DA4C-4098-9554-5F7DC3651102}">
      <dgm:prSet/>
      <dgm:spPr/>
      <dgm:t>
        <a:bodyPr/>
        <a:lstStyle/>
        <a:p>
          <a:endParaRPr lang="en-US"/>
        </a:p>
      </dgm:t>
    </dgm:pt>
    <dgm:pt modelId="{B37E7DE3-1056-4643-A064-706A55E1BA3E}" type="sibTrans" cxnId="{B7398F00-DA4C-4098-9554-5F7DC3651102}">
      <dgm:prSet/>
      <dgm:spPr/>
      <dgm:t>
        <a:bodyPr/>
        <a:lstStyle/>
        <a:p>
          <a:endParaRPr lang="en-US"/>
        </a:p>
      </dgm:t>
    </dgm:pt>
    <dgm:pt modelId="{CB785087-0C33-406C-AEB1-8CFF4957B41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2800" dirty="0"/>
            <a:t>Increase levels of security</a:t>
          </a:r>
          <a:endParaRPr lang="en-US" sz="2800" dirty="0"/>
        </a:p>
      </dgm:t>
    </dgm:pt>
    <dgm:pt modelId="{AE8A9E37-9258-4B55-AF6D-9C6267B2E51A}" type="parTrans" cxnId="{0D75DBBF-4C13-49F3-835D-7A12C75CDBCE}">
      <dgm:prSet/>
      <dgm:spPr/>
      <dgm:t>
        <a:bodyPr/>
        <a:lstStyle/>
        <a:p>
          <a:endParaRPr lang="en-US"/>
        </a:p>
      </dgm:t>
    </dgm:pt>
    <dgm:pt modelId="{34CD4D08-1106-4AE2-8775-03CC91B9EF36}" type="sibTrans" cxnId="{0D75DBBF-4C13-49F3-835D-7A12C75CDBCE}">
      <dgm:prSet/>
      <dgm:spPr/>
      <dgm:t>
        <a:bodyPr/>
        <a:lstStyle/>
        <a:p>
          <a:endParaRPr lang="en-US"/>
        </a:p>
      </dgm:t>
    </dgm:pt>
    <dgm:pt modelId="{9DC4CD5C-B677-4A27-812A-BC70981807E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sz="2800" dirty="0"/>
            <a:t>Combines authentication by knowledge and ownership</a:t>
          </a:r>
          <a:endParaRPr lang="en-US" sz="2800" dirty="0"/>
        </a:p>
      </dgm:t>
    </dgm:pt>
    <dgm:pt modelId="{2ABDC4BE-1E68-4D87-8A56-89152CE6D8BA}" type="parTrans" cxnId="{92B5045D-3C55-47A7-AC6F-83B3463A2E9F}">
      <dgm:prSet/>
      <dgm:spPr/>
      <dgm:t>
        <a:bodyPr/>
        <a:lstStyle/>
        <a:p>
          <a:endParaRPr lang="en-US"/>
        </a:p>
      </dgm:t>
    </dgm:pt>
    <dgm:pt modelId="{03B64526-E91A-47EB-A95A-AA12790072DC}" type="sibTrans" cxnId="{92B5045D-3C55-47A7-AC6F-83B3463A2E9F}">
      <dgm:prSet/>
      <dgm:spPr/>
      <dgm:t>
        <a:bodyPr/>
        <a:lstStyle/>
        <a:p>
          <a:endParaRPr lang="en-US"/>
        </a:p>
      </dgm:t>
    </dgm:pt>
    <dgm:pt modelId="{A60E6F24-92FC-4827-96D3-4D5EFD60B7F2}" type="pres">
      <dgm:prSet presAssocID="{6C2A4E2E-9C48-476F-A961-2FF1F7924397}" presName="root" presStyleCnt="0">
        <dgm:presLayoutVars>
          <dgm:dir/>
          <dgm:resizeHandles val="exact"/>
        </dgm:presLayoutVars>
      </dgm:prSet>
      <dgm:spPr/>
    </dgm:pt>
    <dgm:pt modelId="{76BE5D86-F03E-4ABA-877A-6DE4D76257A8}" type="pres">
      <dgm:prSet presAssocID="{747C3C0D-35EB-4ACA-BD64-46D0E0FAC4C6}" presName="compNode" presStyleCnt="0"/>
      <dgm:spPr/>
    </dgm:pt>
    <dgm:pt modelId="{3980F7FB-9D07-494B-AEA3-D329D2FA08CB}" type="pres">
      <dgm:prSet presAssocID="{747C3C0D-35EB-4ACA-BD64-46D0E0FAC4C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C523938-95C1-42C1-89A9-D55DE0AE6E85}" type="pres">
      <dgm:prSet presAssocID="{747C3C0D-35EB-4ACA-BD64-46D0E0FAC4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78E2848F-60A8-4EE5-B35C-EAFD02B60058}" type="pres">
      <dgm:prSet presAssocID="{747C3C0D-35EB-4ACA-BD64-46D0E0FAC4C6}" presName="spaceRect" presStyleCnt="0"/>
      <dgm:spPr/>
    </dgm:pt>
    <dgm:pt modelId="{596F4D55-52B6-44D9-83FC-65DB9F04FEB8}" type="pres">
      <dgm:prSet presAssocID="{747C3C0D-35EB-4ACA-BD64-46D0E0FAC4C6}" presName="textRect" presStyleLbl="revTx" presStyleIdx="0" presStyleCnt="3" custScaleX="136137">
        <dgm:presLayoutVars>
          <dgm:chMax val="1"/>
          <dgm:chPref val="1"/>
        </dgm:presLayoutVars>
      </dgm:prSet>
      <dgm:spPr/>
    </dgm:pt>
    <dgm:pt modelId="{02E5C35E-19EA-4570-A97B-E5D53D887AC3}" type="pres">
      <dgm:prSet presAssocID="{B37E7DE3-1056-4643-A064-706A55E1BA3E}" presName="sibTrans" presStyleCnt="0"/>
      <dgm:spPr/>
    </dgm:pt>
    <dgm:pt modelId="{F72E6A40-9E1F-4E8F-A8AF-D96C64648B3D}" type="pres">
      <dgm:prSet presAssocID="{CB785087-0C33-406C-AEB1-8CFF4957B41C}" presName="compNode" presStyleCnt="0"/>
      <dgm:spPr/>
    </dgm:pt>
    <dgm:pt modelId="{1E1D5AE8-EDE5-40D8-9381-E838FD9D0CF8}" type="pres">
      <dgm:prSet presAssocID="{CB785087-0C33-406C-AEB1-8CFF4957B41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2B5951-57AD-435A-94CF-F8260EFC0BF8}" type="pres">
      <dgm:prSet presAssocID="{CB785087-0C33-406C-AEB1-8CFF4957B4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AE2587E-1871-4635-9DB8-2B47E877A99D}" type="pres">
      <dgm:prSet presAssocID="{CB785087-0C33-406C-AEB1-8CFF4957B41C}" presName="spaceRect" presStyleCnt="0"/>
      <dgm:spPr/>
    </dgm:pt>
    <dgm:pt modelId="{7BF1D760-F125-4544-B166-396E8FA354B0}" type="pres">
      <dgm:prSet presAssocID="{CB785087-0C33-406C-AEB1-8CFF4957B41C}" presName="textRect" presStyleLbl="revTx" presStyleIdx="1" presStyleCnt="3" custScaleX="164326">
        <dgm:presLayoutVars>
          <dgm:chMax val="1"/>
          <dgm:chPref val="1"/>
        </dgm:presLayoutVars>
      </dgm:prSet>
      <dgm:spPr/>
    </dgm:pt>
    <dgm:pt modelId="{42CD9E10-D6D3-4AF8-9D89-8F60621D6EB3}" type="pres">
      <dgm:prSet presAssocID="{34CD4D08-1106-4AE2-8775-03CC91B9EF36}" presName="sibTrans" presStyleCnt="0"/>
      <dgm:spPr/>
    </dgm:pt>
    <dgm:pt modelId="{DDA56C55-8C64-4308-8CAD-D393D9922FF2}" type="pres">
      <dgm:prSet presAssocID="{9DC4CD5C-B677-4A27-812A-BC70981807E8}" presName="compNode" presStyleCnt="0"/>
      <dgm:spPr/>
    </dgm:pt>
    <dgm:pt modelId="{2CBD112B-9515-4630-B0C0-BD730D2259D1}" type="pres">
      <dgm:prSet presAssocID="{9DC4CD5C-B677-4A27-812A-BC70981807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9A021E8-0D22-4AF5-AF16-02D7BFA48636}" type="pres">
      <dgm:prSet presAssocID="{9DC4CD5C-B677-4A27-812A-BC7098180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7D22772-C72E-45F7-901B-1B5697BC66EB}" type="pres">
      <dgm:prSet presAssocID="{9DC4CD5C-B677-4A27-812A-BC70981807E8}" presName="spaceRect" presStyleCnt="0"/>
      <dgm:spPr/>
    </dgm:pt>
    <dgm:pt modelId="{BD03F6F5-73CD-43CA-B32F-4F01ACA47103}" type="pres">
      <dgm:prSet presAssocID="{9DC4CD5C-B677-4A27-812A-BC70981807E8}" presName="textRect" presStyleLbl="revTx" presStyleIdx="2" presStyleCnt="3" custScaleX="190010" custLinFactNeighborX="-405" custLinFactNeighborY="-18200">
        <dgm:presLayoutVars>
          <dgm:chMax val="1"/>
          <dgm:chPref val="1"/>
        </dgm:presLayoutVars>
      </dgm:prSet>
      <dgm:spPr/>
    </dgm:pt>
  </dgm:ptLst>
  <dgm:cxnLst>
    <dgm:cxn modelId="{B7398F00-DA4C-4098-9554-5F7DC3651102}" srcId="{6C2A4E2E-9C48-476F-A961-2FF1F7924397}" destId="{747C3C0D-35EB-4ACA-BD64-46D0E0FAC4C6}" srcOrd="0" destOrd="0" parTransId="{696FE16B-F96D-4964-B9AA-44A168652221}" sibTransId="{B37E7DE3-1056-4643-A064-706A55E1BA3E}"/>
    <dgm:cxn modelId="{15053209-77A6-49F1-B9E6-DEF71C53CD1D}" type="presOf" srcId="{9DC4CD5C-B677-4A27-812A-BC70981807E8}" destId="{BD03F6F5-73CD-43CA-B32F-4F01ACA47103}" srcOrd="0" destOrd="0" presId="urn:microsoft.com/office/officeart/2018/5/layout/IconLeafLabelList"/>
    <dgm:cxn modelId="{0DB6F517-18E3-4AB6-B497-284ABD065362}" type="presOf" srcId="{747C3C0D-35EB-4ACA-BD64-46D0E0FAC4C6}" destId="{596F4D55-52B6-44D9-83FC-65DB9F04FEB8}" srcOrd="0" destOrd="0" presId="urn:microsoft.com/office/officeart/2018/5/layout/IconLeafLabelList"/>
    <dgm:cxn modelId="{92B5045D-3C55-47A7-AC6F-83B3463A2E9F}" srcId="{6C2A4E2E-9C48-476F-A961-2FF1F7924397}" destId="{9DC4CD5C-B677-4A27-812A-BC70981807E8}" srcOrd="2" destOrd="0" parTransId="{2ABDC4BE-1E68-4D87-8A56-89152CE6D8BA}" sibTransId="{03B64526-E91A-47EB-A95A-AA12790072DC}"/>
    <dgm:cxn modelId="{0D75DBBF-4C13-49F3-835D-7A12C75CDBCE}" srcId="{6C2A4E2E-9C48-476F-A961-2FF1F7924397}" destId="{CB785087-0C33-406C-AEB1-8CFF4957B41C}" srcOrd="1" destOrd="0" parTransId="{AE8A9E37-9258-4B55-AF6D-9C6267B2E51A}" sibTransId="{34CD4D08-1106-4AE2-8775-03CC91B9EF36}"/>
    <dgm:cxn modelId="{C94E41C8-8CAB-4FBA-B8D1-90D5CF4B4B9E}" type="presOf" srcId="{CB785087-0C33-406C-AEB1-8CFF4957B41C}" destId="{7BF1D760-F125-4544-B166-396E8FA354B0}" srcOrd="0" destOrd="0" presId="urn:microsoft.com/office/officeart/2018/5/layout/IconLeafLabelList"/>
    <dgm:cxn modelId="{A7AFDEF2-F88B-4532-B8FB-222E1F44217B}" type="presOf" srcId="{6C2A4E2E-9C48-476F-A961-2FF1F7924397}" destId="{A60E6F24-92FC-4827-96D3-4D5EFD60B7F2}" srcOrd="0" destOrd="0" presId="urn:microsoft.com/office/officeart/2018/5/layout/IconLeafLabelList"/>
    <dgm:cxn modelId="{18CF6FEF-F1CD-4495-B7AB-87368370006D}" type="presParOf" srcId="{A60E6F24-92FC-4827-96D3-4D5EFD60B7F2}" destId="{76BE5D86-F03E-4ABA-877A-6DE4D76257A8}" srcOrd="0" destOrd="0" presId="urn:microsoft.com/office/officeart/2018/5/layout/IconLeafLabelList"/>
    <dgm:cxn modelId="{D9801552-8E33-4DC8-84FF-F37BC882E589}" type="presParOf" srcId="{76BE5D86-F03E-4ABA-877A-6DE4D76257A8}" destId="{3980F7FB-9D07-494B-AEA3-D329D2FA08CB}" srcOrd="0" destOrd="0" presId="urn:microsoft.com/office/officeart/2018/5/layout/IconLeafLabelList"/>
    <dgm:cxn modelId="{EE20E66C-B409-45B8-A3D6-4DC5C99A13F5}" type="presParOf" srcId="{76BE5D86-F03E-4ABA-877A-6DE4D76257A8}" destId="{7C523938-95C1-42C1-89A9-D55DE0AE6E85}" srcOrd="1" destOrd="0" presId="urn:microsoft.com/office/officeart/2018/5/layout/IconLeafLabelList"/>
    <dgm:cxn modelId="{49FE7523-44C5-4F73-9F43-55EDF0C44A13}" type="presParOf" srcId="{76BE5D86-F03E-4ABA-877A-6DE4D76257A8}" destId="{78E2848F-60A8-4EE5-B35C-EAFD02B60058}" srcOrd="2" destOrd="0" presId="urn:microsoft.com/office/officeart/2018/5/layout/IconLeafLabelList"/>
    <dgm:cxn modelId="{89825602-E591-4F66-984B-EA150FBEE8F9}" type="presParOf" srcId="{76BE5D86-F03E-4ABA-877A-6DE4D76257A8}" destId="{596F4D55-52B6-44D9-83FC-65DB9F04FEB8}" srcOrd="3" destOrd="0" presId="urn:microsoft.com/office/officeart/2018/5/layout/IconLeafLabelList"/>
    <dgm:cxn modelId="{92DC1BEC-866D-41C4-83CB-41B8AC50E5C9}" type="presParOf" srcId="{A60E6F24-92FC-4827-96D3-4D5EFD60B7F2}" destId="{02E5C35E-19EA-4570-A97B-E5D53D887AC3}" srcOrd="1" destOrd="0" presId="urn:microsoft.com/office/officeart/2018/5/layout/IconLeafLabelList"/>
    <dgm:cxn modelId="{BB13F210-1B23-42B4-8D36-2613DBD07FC1}" type="presParOf" srcId="{A60E6F24-92FC-4827-96D3-4D5EFD60B7F2}" destId="{F72E6A40-9E1F-4E8F-A8AF-D96C64648B3D}" srcOrd="2" destOrd="0" presId="urn:microsoft.com/office/officeart/2018/5/layout/IconLeafLabelList"/>
    <dgm:cxn modelId="{AB7B7D40-57E2-4ED5-B20D-2C64BCA9886B}" type="presParOf" srcId="{F72E6A40-9E1F-4E8F-A8AF-D96C64648B3D}" destId="{1E1D5AE8-EDE5-40D8-9381-E838FD9D0CF8}" srcOrd="0" destOrd="0" presId="urn:microsoft.com/office/officeart/2018/5/layout/IconLeafLabelList"/>
    <dgm:cxn modelId="{DEFE69E3-8F29-47F9-845A-EFFCBAE77571}" type="presParOf" srcId="{F72E6A40-9E1F-4E8F-A8AF-D96C64648B3D}" destId="{EB2B5951-57AD-435A-94CF-F8260EFC0BF8}" srcOrd="1" destOrd="0" presId="urn:microsoft.com/office/officeart/2018/5/layout/IconLeafLabelList"/>
    <dgm:cxn modelId="{F7A00FF2-AE38-478E-804A-2AFEB4187961}" type="presParOf" srcId="{F72E6A40-9E1F-4E8F-A8AF-D96C64648B3D}" destId="{CAE2587E-1871-4635-9DB8-2B47E877A99D}" srcOrd="2" destOrd="0" presId="urn:microsoft.com/office/officeart/2018/5/layout/IconLeafLabelList"/>
    <dgm:cxn modelId="{AEB8C0EA-FDA6-409B-8E44-89824D04AD32}" type="presParOf" srcId="{F72E6A40-9E1F-4E8F-A8AF-D96C64648B3D}" destId="{7BF1D760-F125-4544-B166-396E8FA354B0}" srcOrd="3" destOrd="0" presId="urn:microsoft.com/office/officeart/2018/5/layout/IconLeafLabelList"/>
    <dgm:cxn modelId="{9A630B3B-7175-4EA9-9748-A3ABD4327757}" type="presParOf" srcId="{A60E6F24-92FC-4827-96D3-4D5EFD60B7F2}" destId="{42CD9E10-D6D3-4AF8-9D89-8F60621D6EB3}" srcOrd="3" destOrd="0" presId="urn:microsoft.com/office/officeart/2018/5/layout/IconLeafLabelList"/>
    <dgm:cxn modelId="{B69C83A8-A8B4-4681-A057-E7542D09F334}" type="presParOf" srcId="{A60E6F24-92FC-4827-96D3-4D5EFD60B7F2}" destId="{DDA56C55-8C64-4308-8CAD-D393D9922FF2}" srcOrd="4" destOrd="0" presId="urn:microsoft.com/office/officeart/2018/5/layout/IconLeafLabelList"/>
    <dgm:cxn modelId="{7E3DCD5E-804B-4B57-97AF-2A659F54E0A2}" type="presParOf" srcId="{DDA56C55-8C64-4308-8CAD-D393D9922FF2}" destId="{2CBD112B-9515-4630-B0C0-BD730D2259D1}" srcOrd="0" destOrd="0" presId="urn:microsoft.com/office/officeart/2018/5/layout/IconLeafLabelList"/>
    <dgm:cxn modelId="{36F5FE82-DA2E-439F-8FA4-1B06BE5A7C25}" type="presParOf" srcId="{DDA56C55-8C64-4308-8CAD-D393D9922FF2}" destId="{19A021E8-0D22-4AF5-AF16-02D7BFA48636}" srcOrd="1" destOrd="0" presId="urn:microsoft.com/office/officeart/2018/5/layout/IconLeafLabelList"/>
    <dgm:cxn modelId="{4E82CCCF-E55C-42EC-AE6E-FBA68433D5C3}" type="presParOf" srcId="{DDA56C55-8C64-4308-8CAD-D393D9922FF2}" destId="{E7D22772-C72E-45F7-901B-1B5697BC66EB}" srcOrd="2" destOrd="0" presId="urn:microsoft.com/office/officeart/2018/5/layout/IconLeafLabelList"/>
    <dgm:cxn modelId="{C619195E-C4A6-4C21-8A09-9DD5A34BAE4A}" type="presParOf" srcId="{DDA56C55-8C64-4308-8CAD-D393D9922FF2}" destId="{BD03F6F5-73CD-43CA-B32F-4F01ACA471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C5477-63E5-4133-BCB8-A7500F9339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70DB4A-D50A-4FB8-B3D0-7ED207D4ADD8}">
      <dgm:prSet/>
      <dgm:spPr/>
      <dgm:t>
        <a:bodyPr/>
        <a:lstStyle/>
        <a:p>
          <a:r>
            <a:rPr lang="en-CA"/>
            <a:t>Identification with user credentials </a:t>
          </a:r>
          <a:endParaRPr lang="en-US"/>
        </a:p>
      </dgm:t>
    </dgm:pt>
    <dgm:pt modelId="{048B2EDD-5E43-4B57-BD53-3460C9ED0B06}" type="parTrans" cxnId="{5FE31A67-E162-4BE0-826B-83DCD854C42B}">
      <dgm:prSet/>
      <dgm:spPr/>
      <dgm:t>
        <a:bodyPr/>
        <a:lstStyle/>
        <a:p>
          <a:endParaRPr lang="en-US"/>
        </a:p>
      </dgm:t>
    </dgm:pt>
    <dgm:pt modelId="{63E35235-7C81-4F0D-A4EA-B2969EF93EB5}" type="sibTrans" cxnId="{5FE31A67-E162-4BE0-826B-83DCD854C42B}">
      <dgm:prSet/>
      <dgm:spPr/>
      <dgm:t>
        <a:bodyPr/>
        <a:lstStyle/>
        <a:p>
          <a:endParaRPr lang="en-US"/>
        </a:p>
      </dgm:t>
    </dgm:pt>
    <dgm:pt modelId="{4D3F7AEF-B2F3-42BF-9A02-AD29D15111F9}">
      <dgm:prSet/>
      <dgm:spPr/>
      <dgm:t>
        <a:bodyPr/>
        <a:lstStyle/>
        <a:p>
          <a:r>
            <a:rPr lang="en-CA"/>
            <a:t>SMS with challenge question to user’s mobile phone, using Twilio helper library</a:t>
          </a:r>
          <a:endParaRPr lang="en-US"/>
        </a:p>
      </dgm:t>
    </dgm:pt>
    <dgm:pt modelId="{B5F189A0-955A-4A20-8A1C-45D237005171}" type="parTrans" cxnId="{E574D4E3-A4EE-4DBC-8620-5EEB73CD7524}">
      <dgm:prSet/>
      <dgm:spPr/>
      <dgm:t>
        <a:bodyPr/>
        <a:lstStyle/>
        <a:p>
          <a:endParaRPr lang="en-US"/>
        </a:p>
      </dgm:t>
    </dgm:pt>
    <dgm:pt modelId="{EFCD031C-3354-4B03-A091-638C91AADE51}" type="sibTrans" cxnId="{E574D4E3-A4EE-4DBC-8620-5EEB73CD7524}">
      <dgm:prSet/>
      <dgm:spPr/>
      <dgm:t>
        <a:bodyPr/>
        <a:lstStyle/>
        <a:p>
          <a:endParaRPr lang="en-US"/>
        </a:p>
      </dgm:t>
    </dgm:pt>
    <dgm:pt modelId="{1CAD3666-7379-4A6E-BEAB-398D663DA257}">
      <dgm:prSet/>
      <dgm:spPr/>
      <dgm:t>
        <a:bodyPr/>
        <a:lstStyle/>
        <a:p>
          <a:r>
            <a:rPr lang="en-CA"/>
            <a:t>Mobile application as the asynchronous token to generate response key</a:t>
          </a:r>
          <a:endParaRPr lang="en-US"/>
        </a:p>
      </dgm:t>
    </dgm:pt>
    <dgm:pt modelId="{40F8BCC7-3C6D-4664-933F-338A162351FD}" type="parTrans" cxnId="{F86F8575-2C0E-435E-8301-09FB2F193AB0}">
      <dgm:prSet/>
      <dgm:spPr/>
      <dgm:t>
        <a:bodyPr/>
        <a:lstStyle/>
        <a:p>
          <a:endParaRPr lang="en-US"/>
        </a:p>
      </dgm:t>
    </dgm:pt>
    <dgm:pt modelId="{9C1F99A9-FD37-497C-AE22-107265C9C1AB}" type="sibTrans" cxnId="{F86F8575-2C0E-435E-8301-09FB2F193AB0}">
      <dgm:prSet/>
      <dgm:spPr/>
      <dgm:t>
        <a:bodyPr/>
        <a:lstStyle/>
        <a:p>
          <a:endParaRPr lang="en-US"/>
        </a:p>
      </dgm:t>
    </dgm:pt>
    <dgm:pt modelId="{0B577C2A-82DC-4E9C-844B-9973B46D1DC5}" type="pres">
      <dgm:prSet presAssocID="{E29C5477-63E5-4133-BCB8-A7500F9339A3}" presName="root" presStyleCnt="0">
        <dgm:presLayoutVars>
          <dgm:dir/>
          <dgm:resizeHandles val="exact"/>
        </dgm:presLayoutVars>
      </dgm:prSet>
      <dgm:spPr/>
    </dgm:pt>
    <dgm:pt modelId="{110DBADD-C53C-4B67-87F1-2DFDBAA34D21}" type="pres">
      <dgm:prSet presAssocID="{2470DB4A-D50A-4FB8-B3D0-7ED207D4ADD8}" presName="compNode" presStyleCnt="0"/>
      <dgm:spPr/>
    </dgm:pt>
    <dgm:pt modelId="{C04E403E-D0C9-4450-BD3F-DD5E9E76FDFB}" type="pres">
      <dgm:prSet presAssocID="{2470DB4A-D50A-4FB8-B3D0-7ED207D4ADD8}" presName="bgRect" presStyleLbl="bgShp" presStyleIdx="0" presStyleCnt="3"/>
      <dgm:spPr/>
    </dgm:pt>
    <dgm:pt modelId="{6DB98901-40FB-4FAF-9BB0-20B1AC8D6137}" type="pres">
      <dgm:prSet presAssocID="{2470DB4A-D50A-4FB8-B3D0-7ED207D4AD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49C2CBC-0416-4725-AAEB-E6F5F7130184}" type="pres">
      <dgm:prSet presAssocID="{2470DB4A-D50A-4FB8-B3D0-7ED207D4ADD8}" presName="spaceRect" presStyleCnt="0"/>
      <dgm:spPr/>
    </dgm:pt>
    <dgm:pt modelId="{4B4336F2-72B5-4D0A-B0AD-8DF8AAF5E7A4}" type="pres">
      <dgm:prSet presAssocID="{2470DB4A-D50A-4FB8-B3D0-7ED207D4ADD8}" presName="parTx" presStyleLbl="revTx" presStyleIdx="0" presStyleCnt="3">
        <dgm:presLayoutVars>
          <dgm:chMax val="0"/>
          <dgm:chPref val="0"/>
        </dgm:presLayoutVars>
      </dgm:prSet>
      <dgm:spPr/>
    </dgm:pt>
    <dgm:pt modelId="{B1DE87BE-8DC3-464D-A4D6-996B9DC85935}" type="pres">
      <dgm:prSet presAssocID="{63E35235-7C81-4F0D-A4EA-B2969EF93EB5}" presName="sibTrans" presStyleCnt="0"/>
      <dgm:spPr/>
    </dgm:pt>
    <dgm:pt modelId="{E45B1013-C0EC-4233-8A76-2B391C598D02}" type="pres">
      <dgm:prSet presAssocID="{4D3F7AEF-B2F3-42BF-9A02-AD29D15111F9}" presName="compNode" presStyleCnt="0"/>
      <dgm:spPr/>
    </dgm:pt>
    <dgm:pt modelId="{8C185D22-1D4E-47FF-8CA7-E52557FC8D6B}" type="pres">
      <dgm:prSet presAssocID="{4D3F7AEF-B2F3-42BF-9A02-AD29D15111F9}" presName="bgRect" presStyleLbl="bgShp" presStyleIdx="1" presStyleCnt="3"/>
      <dgm:spPr/>
    </dgm:pt>
    <dgm:pt modelId="{5518775B-78DF-4486-9ED7-7DC1D53A5EC4}" type="pres">
      <dgm:prSet presAssocID="{4D3F7AEF-B2F3-42BF-9A02-AD29D15111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8294F767-A623-4FDD-B225-0A754EB95EE0}" type="pres">
      <dgm:prSet presAssocID="{4D3F7AEF-B2F3-42BF-9A02-AD29D15111F9}" presName="spaceRect" presStyleCnt="0"/>
      <dgm:spPr/>
    </dgm:pt>
    <dgm:pt modelId="{6ECA9649-0087-40D3-B446-29F4F1095192}" type="pres">
      <dgm:prSet presAssocID="{4D3F7AEF-B2F3-42BF-9A02-AD29D15111F9}" presName="parTx" presStyleLbl="revTx" presStyleIdx="1" presStyleCnt="3">
        <dgm:presLayoutVars>
          <dgm:chMax val="0"/>
          <dgm:chPref val="0"/>
        </dgm:presLayoutVars>
      </dgm:prSet>
      <dgm:spPr/>
    </dgm:pt>
    <dgm:pt modelId="{6BC94204-05B8-420D-9E3F-74C405030A99}" type="pres">
      <dgm:prSet presAssocID="{EFCD031C-3354-4B03-A091-638C91AADE51}" presName="sibTrans" presStyleCnt="0"/>
      <dgm:spPr/>
    </dgm:pt>
    <dgm:pt modelId="{40F899AD-06BF-4C21-A141-ADF9B7968084}" type="pres">
      <dgm:prSet presAssocID="{1CAD3666-7379-4A6E-BEAB-398D663DA257}" presName="compNode" presStyleCnt="0"/>
      <dgm:spPr/>
    </dgm:pt>
    <dgm:pt modelId="{D851CA76-93C3-4D73-AC0E-166E89D17DFD}" type="pres">
      <dgm:prSet presAssocID="{1CAD3666-7379-4A6E-BEAB-398D663DA257}" presName="bgRect" presStyleLbl="bgShp" presStyleIdx="2" presStyleCnt="3"/>
      <dgm:spPr/>
    </dgm:pt>
    <dgm:pt modelId="{3C547B7C-79F5-49F5-8960-C41A98A64F08}" type="pres">
      <dgm:prSet presAssocID="{1CAD3666-7379-4A6E-BEAB-398D663DA2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8BB521-D8A4-4A12-B147-BE9BCA2AB553}" type="pres">
      <dgm:prSet presAssocID="{1CAD3666-7379-4A6E-BEAB-398D663DA257}" presName="spaceRect" presStyleCnt="0"/>
      <dgm:spPr/>
    </dgm:pt>
    <dgm:pt modelId="{08632912-4C96-4DF3-AA9F-F6491FA18038}" type="pres">
      <dgm:prSet presAssocID="{1CAD3666-7379-4A6E-BEAB-398D663DA2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D50044-1CD0-4701-9D61-27A20F6E751B}" type="presOf" srcId="{E29C5477-63E5-4133-BCB8-A7500F9339A3}" destId="{0B577C2A-82DC-4E9C-844B-9973B46D1DC5}" srcOrd="0" destOrd="0" presId="urn:microsoft.com/office/officeart/2018/2/layout/IconVerticalSolidList"/>
    <dgm:cxn modelId="{5FE31A67-E162-4BE0-826B-83DCD854C42B}" srcId="{E29C5477-63E5-4133-BCB8-A7500F9339A3}" destId="{2470DB4A-D50A-4FB8-B3D0-7ED207D4ADD8}" srcOrd="0" destOrd="0" parTransId="{048B2EDD-5E43-4B57-BD53-3460C9ED0B06}" sibTransId="{63E35235-7C81-4F0D-A4EA-B2969EF93EB5}"/>
    <dgm:cxn modelId="{F86F8575-2C0E-435E-8301-09FB2F193AB0}" srcId="{E29C5477-63E5-4133-BCB8-A7500F9339A3}" destId="{1CAD3666-7379-4A6E-BEAB-398D663DA257}" srcOrd="2" destOrd="0" parTransId="{40F8BCC7-3C6D-4664-933F-338A162351FD}" sibTransId="{9C1F99A9-FD37-497C-AE22-107265C9C1AB}"/>
    <dgm:cxn modelId="{7464F079-EAEB-429F-BE89-80A9F2985410}" type="presOf" srcId="{4D3F7AEF-B2F3-42BF-9A02-AD29D15111F9}" destId="{6ECA9649-0087-40D3-B446-29F4F1095192}" srcOrd="0" destOrd="0" presId="urn:microsoft.com/office/officeart/2018/2/layout/IconVerticalSolidList"/>
    <dgm:cxn modelId="{49B7A98D-E34B-4280-AF30-21E5B603B82A}" type="presOf" srcId="{2470DB4A-D50A-4FB8-B3D0-7ED207D4ADD8}" destId="{4B4336F2-72B5-4D0A-B0AD-8DF8AAF5E7A4}" srcOrd="0" destOrd="0" presId="urn:microsoft.com/office/officeart/2018/2/layout/IconVerticalSolidList"/>
    <dgm:cxn modelId="{E574D4E3-A4EE-4DBC-8620-5EEB73CD7524}" srcId="{E29C5477-63E5-4133-BCB8-A7500F9339A3}" destId="{4D3F7AEF-B2F3-42BF-9A02-AD29D15111F9}" srcOrd="1" destOrd="0" parTransId="{B5F189A0-955A-4A20-8A1C-45D237005171}" sibTransId="{EFCD031C-3354-4B03-A091-638C91AADE51}"/>
    <dgm:cxn modelId="{598E67E9-B296-4C7E-B248-68F3303D2909}" type="presOf" srcId="{1CAD3666-7379-4A6E-BEAB-398D663DA257}" destId="{08632912-4C96-4DF3-AA9F-F6491FA18038}" srcOrd="0" destOrd="0" presId="urn:microsoft.com/office/officeart/2018/2/layout/IconVerticalSolidList"/>
    <dgm:cxn modelId="{075F2764-D762-41B3-BBCE-6E7B960B5CBA}" type="presParOf" srcId="{0B577C2A-82DC-4E9C-844B-9973B46D1DC5}" destId="{110DBADD-C53C-4B67-87F1-2DFDBAA34D21}" srcOrd="0" destOrd="0" presId="urn:microsoft.com/office/officeart/2018/2/layout/IconVerticalSolidList"/>
    <dgm:cxn modelId="{43A59568-4978-493E-8E01-AE90C2BF433C}" type="presParOf" srcId="{110DBADD-C53C-4B67-87F1-2DFDBAA34D21}" destId="{C04E403E-D0C9-4450-BD3F-DD5E9E76FDFB}" srcOrd="0" destOrd="0" presId="urn:microsoft.com/office/officeart/2018/2/layout/IconVerticalSolidList"/>
    <dgm:cxn modelId="{E4D664CC-90D1-4B7B-A40C-729D817B43CB}" type="presParOf" srcId="{110DBADD-C53C-4B67-87F1-2DFDBAA34D21}" destId="{6DB98901-40FB-4FAF-9BB0-20B1AC8D6137}" srcOrd="1" destOrd="0" presId="urn:microsoft.com/office/officeart/2018/2/layout/IconVerticalSolidList"/>
    <dgm:cxn modelId="{D9416C72-9EE3-4AB1-9912-7B8B681B9886}" type="presParOf" srcId="{110DBADD-C53C-4B67-87F1-2DFDBAA34D21}" destId="{249C2CBC-0416-4725-AAEB-E6F5F7130184}" srcOrd="2" destOrd="0" presId="urn:microsoft.com/office/officeart/2018/2/layout/IconVerticalSolidList"/>
    <dgm:cxn modelId="{9466A594-8C3A-4932-9939-1FC3C20F4E63}" type="presParOf" srcId="{110DBADD-C53C-4B67-87F1-2DFDBAA34D21}" destId="{4B4336F2-72B5-4D0A-B0AD-8DF8AAF5E7A4}" srcOrd="3" destOrd="0" presId="urn:microsoft.com/office/officeart/2018/2/layout/IconVerticalSolidList"/>
    <dgm:cxn modelId="{718F22FF-55D0-4556-8905-1B33D1404636}" type="presParOf" srcId="{0B577C2A-82DC-4E9C-844B-9973B46D1DC5}" destId="{B1DE87BE-8DC3-464D-A4D6-996B9DC85935}" srcOrd="1" destOrd="0" presId="urn:microsoft.com/office/officeart/2018/2/layout/IconVerticalSolidList"/>
    <dgm:cxn modelId="{675CA34C-3460-4FCB-A8E7-578B78276566}" type="presParOf" srcId="{0B577C2A-82DC-4E9C-844B-9973B46D1DC5}" destId="{E45B1013-C0EC-4233-8A76-2B391C598D02}" srcOrd="2" destOrd="0" presId="urn:microsoft.com/office/officeart/2018/2/layout/IconVerticalSolidList"/>
    <dgm:cxn modelId="{A62BD007-1E14-414D-8B98-F89E9AE1A8B7}" type="presParOf" srcId="{E45B1013-C0EC-4233-8A76-2B391C598D02}" destId="{8C185D22-1D4E-47FF-8CA7-E52557FC8D6B}" srcOrd="0" destOrd="0" presId="urn:microsoft.com/office/officeart/2018/2/layout/IconVerticalSolidList"/>
    <dgm:cxn modelId="{ABC1A737-A829-45F3-AFA6-A98B82266060}" type="presParOf" srcId="{E45B1013-C0EC-4233-8A76-2B391C598D02}" destId="{5518775B-78DF-4486-9ED7-7DC1D53A5EC4}" srcOrd="1" destOrd="0" presId="urn:microsoft.com/office/officeart/2018/2/layout/IconVerticalSolidList"/>
    <dgm:cxn modelId="{886C489A-E314-4B28-AB4A-7AC872D49496}" type="presParOf" srcId="{E45B1013-C0EC-4233-8A76-2B391C598D02}" destId="{8294F767-A623-4FDD-B225-0A754EB95EE0}" srcOrd="2" destOrd="0" presId="urn:microsoft.com/office/officeart/2018/2/layout/IconVerticalSolidList"/>
    <dgm:cxn modelId="{69F7AD62-3B53-4AA1-8BAF-41456172C3B3}" type="presParOf" srcId="{E45B1013-C0EC-4233-8A76-2B391C598D02}" destId="{6ECA9649-0087-40D3-B446-29F4F1095192}" srcOrd="3" destOrd="0" presId="urn:microsoft.com/office/officeart/2018/2/layout/IconVerticalSolidList"/>
    <dgm:cxn modelId="{46C34268-36EA-478C-A9DA-8DE6B9FF2F88}" type="presParOf" srcId="{0B577C2A-82DC-4E9C-844B-9973B46D1DC5}" destId="{6BC94204-05B8-420D-9E3F-74C405030A99}" srcOrd="3" destOrd="0" presId="urn:microsoft.com/office/officeart/2018/2/layout/IconVerticalSolidList"/>
    <dgm:cxn modelId="{CB345E5E-AB03-437B-AAFC-980D2AC9805E}" type="presParOf" srcId="{0B577C2A-82DC-4E9C-844B-9973B46D1DC5}" destId="{40F899AD-06BF-4C21-A141-ADF9B7968084}" srcOrd="4" destOrd="0" presId="urn:microsoft.com/office/officeart/2018/2/layout/IconVerticalSolidList"/>
    <dgm:cxn modelId="{5CBE38D0-1A2F-4E1E-AB2C-5E33B45962B5}" type="presParOf" srcId="{40F899AD-06BF-4C21-A141-ADF9B7968084}" destId="{D851CA76-93C3-4D73-AC0E-166E89D17DFD}" srcOrd="0" destOrd="0" presId="urn:microsoft.com/office/officeart/2018/2/layout/IconVerticalSolidList"/>
    <dgm:cxn modelId="{B44E2AFD-F66E-462B-9708-D1D2B7979E98}" type="presParOf" srcId="{40F899AD-06BF-4C21-A141-ADF9B7968084}" destId="{3C547B7C-79F5-49F5-8960-C41A98A64F08}" srcOrd="1" destOrd="0" presId="urn:microsoft.com/office/officeart/2018/2/layout/IconVerticalSolidList"/>
    <dgm:cxn modelId="{922B666D-5489-4CD7-A252-C0DF3F726130}" type="presParOf" srcId="{40F899AD-06BF-4C21-A141-ADF9B7968084}" destId="{1D8BB521-D8A4-4A12-B147-BE9BCA2AB553}" srcOrd="2" destOrd="0" presId="urn:microsoft.com/office/officeart/2018/2/layout/IconVerticalSolidList"/>
    <dgm:cxn modelId="{B77B4540-816E-4951-8675-3B9E0EEC72EE}" type="presParOf" srcId="{40F899AD-06BF-4C21-A141-ADF9B7968084}" destId="{08632912-4C96-4DF3-AA9F-F6491FA180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8940A-7D05-4F18-8489-5FCE77EB50EA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12CEE3-16FC-49A0-8534-B4C18247B03E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Users with valid credentials alone, passes the first step of authentication.</a:t>
          </a:r>
          <a:endParaRPr lang="en-US" dirty="0"/>
        </a:p>
      </dgm:t>
    </dgm:pt>
    <dgm:pt modelId="{27FD54F4-C256-4660-BD52-2194D4E9CB0C}" type="parTrans" cxnId="{8348A476-EA42-4B15-B555-2F58738DF5B6}">
      <dgm:prSet/>
      <dgm:spPr/>
      <dgm:t>
        <a:bodyPr/>
        <a:lstStyle/>
        <a:p>
          <a:endParaRPr lang="en-US"/>
        </a:p>
      </dgm:t>
    </dgm:pt>
    <dgm:pt modelId="{11E4CCDA-095C-46A9-AB3E-9498E6E4ADC1}" type="sibTrans" cxnId="{8348A476-EA42-4B15-B555-2F58738DF5B6}">
      <dgm:prSet/>
      <dgm:spPr/>
      <dgm:t>
        <a:bodyPr/>
        <a:lstStyle/>
        <a:p>
          <a:endParaRPr lang="en-US"/>
        </a:p>
      </dgm:t>
    </dgm:pt>
    <dgm:pt modelId="{5C2B05DB-1303-4AA8-9763-3D0AC24E4448}">
      <dgm:prSet/>
      <dgm:spPr/>
      <dgm:t>
        <a:bodyPr/>
        <a:lstStyle/>
        <a:p>
          <a:r>
            <a:rPr lang="en-CA"/>
            <a:t>Credentials are :</a:t>
          </a:r>
          <a:endParaRPr lang="en-US"/>
        </a:p>
      </dgm:t>
    </dgm:pt>
    <dgm:pt modelId="{D47888E9-7446-4BDC-BDCB-D646A5104767}" type="parTrans" cxnId="{810D11C4-45BE-489C-BEC6-4D4165D00D38}">
      <dgm:prSet/>
      <dgm:spPr/>
      <dgm:t>
        <a:bodyPr/>
        <a:lstStyle/>
        <a:p>
          <a:endParaRPr lang="en-US"/>
        </a:p>
      </dgm:t>
    </dgm:pt>
    <dgm:pt modelId="{3927A141-B458-497B-BDF6-3406B99FF320}" type="sibTrans" cxnId="{810D11C4-45BE-489C-BEC6-4D4165D00D38}">
      <dgm:prSet/>
      <dgm:spPr/>
      <dgm:t>
        <a:bodyPr/>
        <a:lstStyle/>
        <a:p>
          <a:endParaRPr lang="en-US"/>
        </a:p>
      </dgm:t>
    </dgm:pt>
    <dgm:pt modelId="{3CEDAD78-FEC0-4A2F-AC4C-537F9A3F9870}">
      <dgm:prSet/>
      <dgm:spPr/>
      <dgm:t>
        <a:bodyPr/>
        <a:lstStyle/>
        <a:p>
          <a:r>
            <a:rPr lang="en-CA"/>
            <a:t>User-name</a:t>
          </a:r>
          <a:endParaRPr lang="en-US"/>
        </a:p>
      </dgm:t>
    </dgm:pt>
    <dgm:pt modelId="{855FB5F5-2675-4720-A199-165F4CDBB7CB}" type="parTrans" cxnId="{3571D761-5F45-4BE3-8FE4-1D302C9B7D2C}">
      <dgm:prSet/>
      <dgm:spPr/>
      <dgm:t>
        <a:bodyPr/>
        <a:lstStyle/>
        <a:p>
          <a:endParaRPr lang="en-US"/>
        </a:p>
      </dgm:t>
    </dgm:pt>
    <dgm:pt modelId="{96FD6308-201E-409B-869D-168CF73774CB}" type="sibTrans" cxnId="{3571D761-5F45-4BE3-8FE4-1D302C9B7D2C}">
      <dgm:prSet/>
      <dgm:spPr/>
      <dgm:t>
        <a:bodyPr/>
        <a:lstStyle/>
        <a:p>
          <a:endParaRPr lang="en-US"/>
        </a:p>
      </dgm:t>
    </dgm:pt>
    <dgm:pt modelId="{AEFC2251-D33D-43D3-9F84-434B2D4937E1}">
      <dgm:prSet/>
      <dgm:spPr/>
      <dgm:t>
        <a:bodyPr/>
        <a:lstStyle/>
        <a:p>
          <a:r>
            <a:rPr lang="en-CA"/>
            <a:t>Password</a:t>
          </a:r>
          <a:endParaRPr lang="en-US"/>
        </a:p>
      </dgm:t>
    </dgm:pt>
    <dgm:pt modelId="{7FA796FC-A65A-4AD0-BE2B-B3E3BC533921}" type="parTrans" cxnId="{5AE2142F-89D1-4392-8464-0A3AF2E91DEE}">
      <dgm:prSet/>
      <dgm:spPr/>
      <dgm:t>
        <a:bodyPr/>
        <a:lstStyle/>
        <a:p>
          <a:endParaRPr lang="en-US"/>
        </a:p>
      </dgm:t>
    </dgm:pt>
    <dgm:pt modelId="{A65A1630-229A-4A28-8C5A-95D652ECC24E}" type="sibTrans" cxnId="{5AE2142F-89D1-4392-8464-0A3AF2E91DEE}">
      <dgm:prSet/>
      <dgm:spPr/>
      <dgm:t>
        <a:bodyPr/>
        <a:lstStyle/>
        <a:p>
          <a:endParaRPr lang="en-US"/>
        </a:p>
      </dgm:t>
    </dgm:pt>
    <dgm:pt modelId="{3A856E82-97EA-428B-AA9C-35E7452A2AEA}" type="pres">
      <dgm:prSet presAssocID="{60E8940A-7D05-4F18-8489-5FCE77EB50EA}" presName="Name0" presStyleCnt="0">
        <dgm:presLayoutVars>
          <dgm:dir/>
          <dgm:animLvl val="lvl"/>
          <dgm:resizeHandles val="exact"/>
        </dgm:presLayoutVars>
      </dgm:prSet>
      <dgm:spPr/>
    </dgm:pt>
    <dgm:pt modelId="{DCEFA4F1-A781-4608-BAB2-AC024D89ED41}" type="pres">
      <dgm:prSet presAssocID="{5C2B05DB-1303-4AA8-9763-3D0AC24E4448}" presName="boxAndChildren" presStyleCnt="0"/>
      <dgm:spPr/>
    </dgm:pt>
    <dgm:pt modelId="{F9DEAF78-626B-44B4-9850-9CAAEFA9734E}" type="pres">
      <dgm:prSet presAssocID="{5C2B05DB-1303-4AA8-9763-3D0AC24E4448}" presName="parentTextBox" presStyleLbl="node1" presStyleIdx="0" presStyleCnt="2"/>
      <dgm:spPr/>
    </dgm:pt>
    <dgm:pt modelId="{A6A2223B-6D5E-48EF-B4D9-31B9F5C1C846}" type="pres">
      <dgm:prSet presAssocID="{5C2B05DB-1303-4AA8-9763-3D0AC24E4448}" presName="entireBox" presStyleLbl="node1" presStyleIdx="0" presStyleCnt="2"/>
      <dgm:spPr/>
    </dgm:pt>
    <dgm:pt modelId="{73E6DA1F-3F08-41BE-AA0C-85BCA4D49F3C}" type="pres">
      <dgm:prSet presAssocID="{5C2B05DB-1303-4AA8-9763-3D0AC24E4448}" presName="descendantBox" presStyleCnt="0"/>
      <dgm:spPr/>
    </dgm:pt>
    <dgm:pt modelId="{2336D066-74E6-4FD5-A0AC-9C25709EDD4C}" type="pres">
      <dgm:prSet presAssocID="{3CEDAD78-FEC0-4A2F-AC4C-537F9A3F9870}" presName="childTextBox" presStyleLbl="fgAccFollowNode1" presStyleIdx="0" presStyleCnt="2">
        <dgm:presLayoutVars>
          <dgm:bulletEnabled val="1"/>
        </dgm:presLayoutVars>
      </dgm:prSet>
      <dgm:spPr/>
    </dgm:pt>
    <dgm:pt modelId="{D0B30B2D-82BC-4444-BE66-4A7549C73311}" type="pres">
      <dgm:prSet presAssocID="{AEFC2251-D33D-43D3-9F84-434B2D4937E1}" presName="childTextBox" presStyleLbl="fgAccFollowNode1" presStyleIdx="1" presStyleCnt="2">
        <dgm:presLayoutVars>
          <dgm:bulletEnabled val="1"/>
        </dgm:presLayoutVars>
      </dgm:prSet>
      <dgm:spPr/>
    </dgm:pt>
    <dgm:pt modelId="{FBDAA3F0-F219-4CAF-8C54-365508A0F4AB}" type="pres">
      <dgm:prSet presAssocID="{11E4CCDA-095C-46A9-AB3E-9498E6E4ADC1}" presName="sp" presStyleCnt="0"/>
      <dgm:spPr/>
    </dgm:pt>
    <dgm:pt modelId="{9A7D32C6-681F-448F-9B34-5453B4374FE7}" type="pres">
      <dgm:prSet presAssocID="{4912CEE3-16FC-49A0-8534-B4C18247B03E}" presName="arrowAndChildren" presStyleCnt="0"/>
      <dgm:spPr/>
    </dgm:pt>
    <dgm:pt modelId="{5842DA4F-9ADB-441F-939C-A75703CFF2FE}" type="pres">
      <dgm:prSet presAssocID="{4912CEE3-16FC-49A0-8534-B4C18247B03E}" presName="parentTextArrow" presStyleLbl="node1" presStyleIdx="1" presStyleCnt="2"/>
      <dgm:spPr/>
    </dgm:pt>
  </dgm:ptLst>
  <dgm:cxnLst>
    <dgm:cxn modelId="{1B93F90C-FF47-4ABD-9828-685066585AF5}" type="presOf" srcId="{4912CEE3-16FC-49A0-8534-B4C18247B03E}" destId="{5842DA4F-9ADB-441F-939C-A75703CFF2FE}" srcOrd="0" destOrd="0" presId="urn:microsoft.com/office/officeart/2005/8/layout/process4"/>
    <dgm:cxn modelId="{9299B60E-952D-4956-897D-1E99323DEE21}" type="presOf" srcId="{5C2B05DB-1303-4AA8-9763-3D0AC24E4448}" destId="{A6A2223B-6D5E-48EF-B4D9-31B9F5C1C846}" srcOrd="1" destOrd="0" presId="urn:microsoft.com/office/officeart/2005/8/layout/process4"/>
    <dgm:cxn modelId="{5AE2142F-89D1-4392-8464-0A3AF2E91DEE}" srcId="{5C2B05DB-1303-4AA8-9763-3D0AC24E4448}" destId="{AEFC2251-D33D-43D3-9F84-434B2D4937E1}" srcOrd="1" destOrd="0" parTransId="{7FA796FC-A65A-4AD0-BE2B-B3E3BC533921}" sibTransId="{A65A1630-229A-4A28-8C5A-95D652ECC24E}"/>
    <dgm:cxn modelId="{00AB1137-2BDC-44BC-A642-4D196544CF3F}" type="presOf" srcId="{3CEDAD78-FEC0-4A2F-AC4C-537F9A3F9870}" destId="{2336D066-74E6-4FD5-A0AC-9C25709EDD4C}" srcOrd="0" destOrd="0" presId="urn:microsoft.com/office/officeart/2005/8/layout/process4"/>
    <dgm:cxn modelId="{3571D761-5F45-4BE3-8FE4-1D302C9B7D2C}" srcId="{5C2B05DB-1303-4AA8-9763-3D0AC24E4448}" destId="{3CEDAD78-FEC0-4A2F-AC4C-537F9A3F9870}" srcOrd="0" destOrd="0" parTransId="{855FB5F5-2675-4720-A199-165F4CDBB7CB}" sibTransId="{96FD6308-201E-409B-869D-168CF73774CB}"/>
    <dgm:cxn modelId="{41D9EE4C-6E4D-4EEA-9DE5-544BF27BE69D}" type="presOf" srcId="{5C2B05DB-1303-4AA8-9763-3D0AC24E4448}" destId="{F9DEAF78-626B-44B4-9850-9CAAEFA9734E}" srcOrd="0" destOrd="0" presId="urn:microsoft.com/office/officeart/2005/8/layout/process4"/>
    <dgm:cxn modelId="{8348A476-EA42-4B15-B555-2F58738DF5B6}" srcId="{60E8940A-7D05-4F18-8489-5FCE77EB50EA}" destId="{4912CEE3-16FC-49A0-8534-B4C18247B03E}" srcOrd="0" destOrd="0" parTransId="{27FD54F4-C256-4660-BD52-2194D4E9CB0C}" sibTransId="{11E4CCDA-095C-46A9-AB3E-9498E6E4ADC1}"/>
    <dgm:cxn modelId="{B020A89D-F6D4-4DBC-A60D-24D20233F524}" type="presOf" srcId="{AEFC2251-D33D-43D3-9F84-434B2D4937E1}" destId="{D0B30B2D-82BC-4444-BE66-4A7549C73311}" srcOrd="0" destOrd="0" presId="urn:microsoft.com/office/officeart/2005/8/layout/process4"/>
    <dgm:cxn modelId="{810D11C4-45BE-489C-BEC6-4D4165D00D38}" srcId="{60E8940A-7D05-4F18-8489-5FCE77EB50EA}" destId="{5C2B05DB-1303-4AA8-9763-3D0AC24E4448}" srcOrd="1" destOrd="0" parTransId="{D47888E9-7446-4BDC-BDCB-D646A5104767}" sibTransId="{3927A141-B458-497B-BDF6-3406B99FF320}"/>
    <dgm:cxn modelId="{657454C7-C32E-4E4B-936B-957F29AA565D}" type="presOf" srcId="{60E8940A-7D05-4F18-8489-5FCE77EB50EA}" destId="{3A856E82-97EA-428B-AA9C-35E7452A2AEA}" srcOrd="0" destOrd="0" presId="urn:microsoft.com/office/officeart/2005/8/layout/process4"/>
    <dgm:cxn modelId="{F881B962-6F2F-46B8-9ABF-B99A5FCA9092}" type="presParOf" srcId="{3A856E82-97EA-428B-AA9C-35E7452A2AEA}" destId="{DCEFA4F1-A781-4608-BAB2-AC024D89ED41}" srcOrd="0" destOrd="0" presId="urn:microsoft.com/office/officeart/2005/8/layout/process4"/>
    <dgm:cxn modelId="{67EA602C-2D58-441E-B380-A1987303653B}" type="presParOf" srcId="{DCEFA4F1-A781-4608-BAB2-AC024D89ED41}" destId="{F9DEAF78-626B-44B4-9850-9CAAEFA9734E}" srcOrd="0" destOrd="0" presId="urn:microsoft.com/office/officeart/2005/8/layout/process4"/>
    <dgm:cxn modelId="{0B9EF5A0-0A4E-4758-976C-617DE6267B04}" type="presParOf" srcId="{DCEFA4F1-A781-4608-BAB2-AC024D89ED41}" destId="{A6A2223B-6D5E-48EF-B4D9-31B9F5C1C846}" srcOrd="1" destOrd="0" presId="urn:microsoft.com/office/officeart/2005/8/layout/process4"/>
    <dgm:cxn modelId="{524B46BF-6E0B-4C83-B003-85AC060F5602}" type="presParOf" srcId="{DCEFA4F1-A781-4608-BAB2-AC024D89ED41}" destId="{73E6DA1F-3F08-41BE-AA0C-85BCA4D49F3C}" srcOrd="2" destOrd="0" presId="urn:microsoft.com/office/officeart/2005/8/layout/process4"/>
    <dgm:cxn modelId="{1D8D1745-E241-4ABF-80DF-9527809D6888}" type="presParOf" srcId="{73E6DA1F-3F08-41BE-AA0C-85BCA4D49F3C}" destId="{2336D066-74E6-4FD5-A0AC-9C25709EDD4C}" srcOrd="0" destOrd="0" presId="urn:microsoft.com/office/officeart/2005/8/layout/process4"/>
    <dgm:cxn modelId="{5B8C44B2-9F0F-44E3-A1A0-1EF6C610645E}" type="presParOf" srcId="{73E6DA1F-3F08-41BE-AA0C-85BCA4D49F3C}" destId="{D0B30B2D-82BC-4444-BE66-4A7549C73311}" srcOrd="1" destOrd="0" presId="urn:microsoft.com/office/officeart/2005/8/layout/process4"/>
    <dgm:cxn modelId="{5D7E75E3-072F-4EC6-BF14-1CFF5571EFE0}" type="presParOf" srcId="{3A856E82-97EA-428B-AA9C-35E7452A2AEA}" destId="{FBDAA3F0-F219-4CAF-8C54-365508A0F4AB}" srcOrd="1" destOrd="0" presId="urn:microsoft.com/office/officeart/2005/8/layout/process4"/>
    <dgm:cxn modelId="{5CF38B0C-585C-4947-AC36-304E0C002E77}" type="presParOf" srcId="{3A856E82-97EA-428B-AA9C-35E7452A2AEA}" destId="{9A7D32C6-681F-448F-9B34-5453B4374FE7}" srcOrd="2" destOrd="0" presId="urn:microsoft.com/office/officeart/2005/8/layout/process4"/>
    <dgm:cxn modelId="{9C967209-9BCB-4648-9B8B-C3C33F709BBE}" type="presParOf" srcId="{9A7D32C6-681F-448F-9B34-5453B4374FE7}" destId="{5842DA4F-9ADB-441F-939C-A75703CFF2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803FA1-7E9D-4CF8-9ABD-91B9F61D2B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B05F35-43AB-4FB4-BC1E-16273D1EB6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800" dirty="0"/>
            <a:t>Input : Challenge question </a:t>
          </a:r>
          <a:endParaRPr lang="en-US" sz="2800" dirty="0"/>
        </a:p>
      </dgm:t>
    </dgm:pt>
    <dgm:pt modelId="{FFF4EBE2-9940-4BA1-83B1-A0428B4E75A0}" type="parTrans" cxnId="{8B4F2827-10F0-4350-BDB3-FB898C7A1760}">
      <dgm:prSet/>
      <dgm:spPr/>
      <dgm:t>
        <a:bodyPr/>
        <a:lstStyle/>
        <a:p>
          <a:endParaRPr lang="en-US"/>
        </a:p>
      </dgm:t>
    </dgm:pt>
    <dgm:pt modelId="{40335D3E-A7E1-4648-9F24-4A7AC08BDE43}" type="sibTrans" cxnId="{8B4F2827-10F0-4350-BDB3-FB898C7A17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73E2A8-EC7F-4A7B-824C-4DC62DA9AA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800" dirty="0"/>
            <a:t>Output : Response key </a:t>
          </a:r>
          <a:endParaRPr lang="en-US" sz="2800" dirty="0"/>
        </a:p>
      </dgm:t>
    </dgm:pt>
    <dgm:pt modelId="{4BBA2327-DFDF-4808-8448-6F5BA56A1146}" type="parTrans" cxnId="{21E24A73-170C-4008-92B9-57CB4A132E39}">
      <dgm:prSet/>
      <dgm:spPr/>
      <dgm:t>
        <a:bodyPr/>
        <a:lstStyle/>
        <a:p>
          <a:endParaRPr lang="en-US"/>
        </a:p>
      </dgm:t>
    </dgm:pt>
    <dgm:pt modelId="{9B8262F8-6384-45A6-A7C8-A13B7DD953C1}" type="sibTrans" cxnId="{21E24A73-170C-4008-92B9-57CB4A132E39}">
      <dgm:prSet/>
      <dgm:spPr/>
      <dgm:t>
        <a:bodyPr/>
        <a:lstStyle/>
        <a:p>
          <a:endParaRPr lang="en-US"/>
        </a:p>
      </dgm:t>
    </dgm:pt>
    <dgm:pt modelId="{C08C4481-29FE-40EA-8D4E-442330FEB297}" type="pres">
      <dgm:prSet presAssocID="{90803FA1-7E9D-4CF8-9ABD-91B9F61D2B8B}" presName="root" presStyleCnt="0">
        <dgm:presLayoutVars>
          <dgm:dir/>
          <dgm:resizeHandles val="exact"/>
        </dgm:presLayoutVars>
      </dgm:prSet>
      <dgm:spPr/>
    </dgm:pt>
    <dgm:pt modelId="{2562BC91-08AE-403C-8594-7B39BBBE4E0B}" type="pres">
      <dgm:prSet presAssocID="{90803FA1-7E9D-4CF8-9ABD-91B9F61D2B8B}" presName="container" presStyleCnt="0">
        <dgm:presLayoutVars>
          <dgm:dir/>
          <dgm:resizeHandles val="exact"/>
        </dgm:presLayoutVars>
      </dgm:prSet>
      <dgm:spPr/>
    </dgm:pt>
    <dgm:pt modelId="{CC32C578-549D-4170-980D-0DAD819102D6}" type="pres">
      <dgm:prSet presAssocID="{68B05F35-43AB-4FB4-BC1E-16273D1EB60B}" presName="compNode" presStyleCnt="0"/>
      <dgm:spPr/>
    </dgm:pt>
    <dgm:pt modelId="{3E2CD1DF-4CF2-4CA9-8EBF-77B61589DF76}" type="pres">
      <dgm:prSet presAssocID="{68B05F35-43AB-4FB4-BC1E-16273D1EB60B}" presName="iconBgRect" presStyleLbl="bgShp" presStyleIdx="0" presStyleCnt="2" custLinFactX="-25457" custLinFactNeighborX="-100000" custLinFactNeighborY="9177"/>
      <dgm:spPr/>
    </dgm:pt>
    <dgm:pt modelId="{57B2DA27-3C48-4D11-A0A2-054D1FAC7EBC}" type="pres">
      <dgm:prSet presAssocID="{68B05F35-43AB-4FB4-BC1E-16273D1EB60B}" presName="iconRect" presStyleLbl="node1" presStyleIdx="0" presStyleCnt="2" custLinFactX="-93315" custLinFactNeighborX="-100000" custLinFactNeighborY="172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34AA311-711B-4766-91CF-F8DC64FA7361}" type="pres">
      <dgm:prSet presAssocID="{68B05F35-43AB-4FB4-BC1E-16273D1EB60B}" presName="spaceRect" presStyleCnt="0"/>
      <dgm:spPr/>
    </dgm:pt>
    <dgm:pt modelId="{D6773C56-4A7D-4D8D-8060-E665304E5491}" type="pres">
      <dgm:prSet presAssocID="{68B05F35-43AB-4FB4-BC1E-16273D1EB60B}" presName="textRect" presStyleLbl="revTx" presStyleIdx="0" presStyleCnt="2" custScaleX="230047" custLinFactNeighborX="21074" custLinFactNeighborY="16195">
        <dgm:presLayoutVars>
          <dgm:chMax val="1"/>
          <dgm:chPref val="1"/>
        </dgm:presLayoutVars>
      </dgm:prSet>
      <dgm:spPr/>
    </dgm:pt>
    <dgm:pt modelId="{3AF5E8FF-604B-46EC-8765-87681786C1AE}" type="pres">
      <dgm:prSet presAssocID="{40335D3E-A7E1-4648-9F24-4A7AC08BDE43}" presName="sibTrans" presStyleLbl="sibTrans2D1" presStyleIdx="0" presStyleCnt="0"/>
      <dgm:spPr/>
    </dgm:pt>
    <dgm:pt modelId="{A742306E-BAB3-4C57-89D8-43E21D3EBD0E}" type="pres">
      <dgm:prSet presAssocID="{1173E2A8-EC7F-4A7B-824C-4DC62DA9AA7A}" presName="compNode" presStyleCnt="0"/>
      <dgm:spPr/>
    </dgm:pt>
    <dgm:pt modelId="{231B7DFA-A738-4400-967B-ACB445672FE2}" type="pres">
      <dgm:prSet presAssocID="{1173E2A8-EC7F-4A7B-824C-4DC62DA9AA7A}" presName="iconBgRect" presStyleLbl="bgShp" presStyleIdx="1" presStyleCnt="2" custLinFactX="-25624" custLinFactNeighborX="-100000" custLinFactNeighborY="96785"/>
      <dgm:spPr/>
    </dgm:pt>
    <dgm:pt modelId="{D8AA8D53-9801-4114-BD6B-B55C68E2000E}" type="pres">
      <dgm:prSet presAssocID="{1173E2A8-EC7F-4A7B-824C-4DC62DA9AA7A}" presName="iconRect" presStyleLbl="node1" presStyleIdx="1" presStyleCnt="2" custLinFactX="-100000" custLinFactY="69503" custLinFactNeighborX="-113209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66953E6-AC8E-454E-B922-0CFF73C29820}" type="pres">
      <dgm:prSet presAssocID="{1173E2A8-EC7F-4A7B-824C-4DC62DA9AA7A}" presName="spaceRect" presStyleCnt="0"/>
      <dgm:spPr/>
    </dgm:pt>
    <dgm:pt modelId="{E64ACA1B-6EEC-4897-AAFE-B2519A77D948}" type="pres">
      <dgm:prSet presAssocID="{1173E2A8-EC7F-4A7B-824C-4DC62DA9AA7A}" presName="textRect" presStyleLbl="revTx" presStyleIdx="1" presStyleCnt="2" custScaleX="248947" custLinFactNeighborX="25737" custLinFactNeighborY="82983">
        <dgm:presLayoutVars>
          <dgm:chMax val="1"/>
          <dgm:chPref val="1"/>
        </dgm:presLayoutVars>
      </dgm:prSet>
      <dgm:spPr/>
    </dgm:pt>
  </dgm:ptLst>
  <dgm:cxnLst>
    <dgm:cxn modelId="{8B4F2827-10F0-4350-BDB3-FB898C7A1760}" srcId="{90803FA1-7E9D-4CF8-9ABD-91B9F61D2B8B}" destId="{68B05F35-43AB-4FB4-BC1E-16273D1EB60B}" srcOrd="0" destOrd="0" parTransId="{FFF4EBE2-9940-4BA1-83B1-A0428B4E75A0}" sibTransId="{40335D3E-A7E1-4648-9F24-4A7AC08BDE43}"/>
    <dgm:cxn modelId="{42DBC72F-B644-4130-9073-8A1AE9B7DFD8}" type="presOf" srcId="{90803FA1-7E9D-4CF8-9ABD-91B9F61D2B8B}" destId="{C08C4481-29FE-40EA-8D4E-442330FEB297}" srcOrd="0" destOrd="0" presId="urn:microsoft.com/office/officeart/2018/2/layout/IconCircleList"/>
    <dgm:cxn modelId="{38DFBC43-A8DA-4951-9DE9-29DE23F1E26D}" type="presOf" srcId="{40335D3E-A7E1-4648-9F24-4A7AC08BDE43}" destId="{3AF5E8FF-604B-46EC-8765-87681786C1AE}" srcOrd="0" destOrd="0" presId="urn:microsoft.com/office/officeart/2018/2/layout/IconCircleList"/>
    <dgm:cxn modelId="{21E24A73-170C-4008-92B9-57CB4A132E39}" srcId="{90803FA1-7E9D-4CF8-9ABD-91B9F61D2B8B}" destId="{1173E2A8-EC7F-4A7B-824C-4DC62DA9AA7A}" srcOrd="1" destOrd="0" parTransId="{4BBA2327-DFDF-4808-8448-6F5BA56A1146}" sibTransId="{9B8262F8-6384-45A6-A7C8-A13B7DD953C1}"/>
    <dgm:cxn modelId="{17E897BD-CD00-40F6-9F83-78475354A73A}" type="presOf" srcId="{68B05F35-43AB-4FB4-BC1E-16273D1EB60B}" destId="{D6773C56-4A7D-4D8D-8060-E665304E5491}" srcOrd="0" destOrd="0" presId="urn:microsoft.com/office/officeart/2018/2/layout/IconCircleList"/>
    <dgm:cxn modelId="{F39104D5-ACD7-4CFE-999A-47994EC14679}" type="presOf" srcId="{1173E2A8-EC7F-4A7B-824C-4DC62DA9AA7A}" destId="{E64ACA1B-6EEC-4897-AAFE-B2519A77D948}" srcOrd="0" destOrd="0" presId="urn:microsoft.com/office/officeart/2018/2/layout/IconCircleList"/>
    <dgm:cxn modelId="{8B947C2A-FA89-486F-97A7-6CDE49D467A7}" type="presParOf" srcId="{C08C4481-29FE-40EA-8D4E-442330FEB297}" destId="{2562BC91-08AE-403C-8594-7B39BBBE4E0B}" srcOrd="0" destOrd="0" presId="urn:microsoft.com/office/officeart/2018/2/layout/IconCircleList"/>
    <dgm:cxn modelId="{F7D1761B-B01E-4E72-82E4-6076DA41FD1A}" type="presParOf" srcId="{2562BC91-08AE-403C-8594-7B39BBBE4E0B}" destId="{CC32C578-549D-4170-980D-0DAD819102D6}" srcOrd="0" destOrd="0" presId="urn:microsoft.com/office/officeart/2018/2/layout/IconCircleList"/>
    <dgm:cxn modelId="{B84170E0-239A-47D9-B7B3-40C3A3C22B7B}" type="presParOf" srcId="{CC32C578-549D-4170-980D-0DAD819102D6}" destId="{3E2CD1DF-4CF2-4CA9-8EBF-77B61589DF76}" srcOrd="0" destOrd="0" presId="urn:microsoft.com/office/officeart/2018/2/layout/IconCircleList"/>
    <dgm:cxn modelId="{7FFD6F15-94A4-4F28-A7D2-6C752480244B}" type="presParOf" srcId="{CC32C578-549D-4170-980D-0DAD819102D6}" destId="{57B2DA27-3C48-4D11-A0A2-054D1FAC7EBC}" srcOrd="1" destOrd="0" presId="urn:microsoft.com/office/officeart/2018/2/layout/IconCircleList"/>
    <dgm:cxn modelId="{728415F1-6D88-460F-8945-3B2346042D37}" type="presParOf" srcId="{CC32C578-549D-4170-980D-0DAD819102D6}" destId="{634AA311-711B-4766-91CF-F8DC64FA7361}" srcOrd="2" destOrd="0" presId="urn:microsoft.com/office/officeart/2018/2/layout/IconCircleList"/>
    <dgm:cxn modelId="{3B702BCB-A5CF-4CF7-9D8D-D5EE9031D349}" type="presParOf" srcId="{CC32C578-549D-4170-980D-0DAD819102D6}" destId="{D6773C56-4A7D-4D8D-8060-E665304E5491}" srcOrd="3" destOrd="0" presId="urn:microsoft.com/office/officeart/2018/2/layout/IconCircleList"/>
    <dgm:cxn modelId="{3B49222F-E10A-4E7C-8E3B-97AD722E2DD8}" type="presParOf" srcId="{2562BC91-08AE-403C-8594-7B39BBBE4E0B}" destId="{3AF5E8FF-604B-46EC-8765-87681786C1AE}" srcOrd="1" destOrd="0" presId="urn:microsoft.com/office/officeart/2018/2/layout/IconCircleList"/>
    <dgm:cxn modelId="{883876A3-7932-4CDD-A2E0-A653D1918841}" type="presParOf" srcId="{2562BC91-08AE-403C-8594-7B39BBBE4E0B}" destId="{A742306E-BAB3-4C57-89D8-43E21D3EBD0E}" srcOrd="2" destOrd="0" presId="urn:microsoft.com/office/officeart/2018/2/layout/IconCircleList"/>
    <dgm:cxn modelId="{EACCCFAE-E6EC-44A6-9BD5-7478DEABFEF7}" type="presParOf" srcId="{A742306E-BAB3-4C57-89D8-43E21D3EBD0E}" destId="{231B7DFA-A738-4400-967B-ACB445672FE2}" srcOrd="0" destOrd="0" presId="urn:microsoft.com/office/officeart/2018/2/layout/IconCircleList"/>
    <dgm:cxn modelId="{13F3523F-21F7-4D2F-B867-B6403FE40EC1}" type="presParOf" srcId="{A742306E-BAB3-4C57-89D8-43E21D3EBD0E}" destId="{D8AA8D53-9801-4114-BD6B-B55C68E2000E}" srcOrd="1" destOrd="0" presId="urn:microsoft.com/office/officeart/2018/2/layout/IconCircleList"/>
    <dgm:cxn modelId="{743F57C7-D3A9-4A21-9675-11FEDC6012FF}" type="presParOf" srcId="{A742306E-BAB3-4C57-89D8-43E21D3EBD0E}" destId="{D66953E6-AC8E-454E-B922-0CFF73C29820}" srcOrd="2" destOrd="0" presId="urn:microsoft.com/office/officeart/2018/2/layout/IconCircleList"/>
    <dgm:cxn modelId="{EB17091E-F954-4408-8D6C-7BB5D371630F}" type="presParOf" srcId="{A742306E-BAB3-4C57-89D8-43E21D3EBD0E}" destId="{E64ACA1B-6EEC-4897-AAFE-B2519A77D9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EAF518-619E-43FD-89A1-B1B85003792E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1DD5F0-B202-41FB-9E9C-53C816C41B0A}">
      <dgm:prSet/>
      <dgm:spPr/>
      <dgm:t>
        <a:bodyPr/>
        <a:lstStyle/>
        <a:p>
          <a:r>
            <a:rPr lang="en-CA"/>
            <a:t>Hashed value of the challenge question</a:t>
          </a:r>
          <a:endParaRPr lang="en-US"/>
        </a:p>
      </dgm:t>
    </dgm:pt>
    <dgm:pt modelId="{E3400C93-0001-415C-A2C0-2D578F516906}" type="parTrans" cxnId="{580D18FE-AE0A-4607-83DE-ED3E5257D2B5}">
      <dgm:prSet/>
      <dgm:spPr/>
      <dgm:t>
        <a:bodyPr/>
        <a:lstStyle/>
        <a:p>
          <a:endParaRPr lang="en-US"/>
        </a:p>
      </dgm:t>
    </dgm:pt>
    <dgm:pt modelId="{E3B82226-FC8A-4C53-8508-69EE6D158E9A}" type="sibTrans" cxnId="{580D18FE-AE0A-4607-83DE-ED3E5257D2B5}">
      <dgm:prSet/>
      <dgm:spPr/>
      <dgm:t>
        <a:bodyPr/>
        <a:lstStyle/>
        <a:p>
          <a:endParaRPr lang="en-US"/>
        </a:p>
      </dgm:t>
    </dgm:pt>
    <dgm:pt modelId="{8C05E9B3-B971-4DB4-95F1-ECFBD8A5082F}">
      <dgm:prSet/>
      <dgm:spPr/>
      <dgm:t>
        <a:bodyPr/>
        <a:lstStyle/>
        <a:p>
          <a:r>
            <a:rPr lang="en-CA"/>
            <a:t>hashCode() method in Java is used to generate the value</a:t>
          </a:r>
          <a:endParaRPr lang="en-US"/>
        </a:p>
      </dgm:t>
    </dgm:pt>
    <dgm:pt modelId="{8E64D250-92F9-4416-9E88-A6FD853290E0}" type="parTrans" cxnId="{F0B5437D-5E64-41F2-8285-562E9F4C69E5}">
      <dgm:prSet/>
      <dgm:spPr/>
      <dgm:t>
        <a:bodyPr/>
        <a:lstStyle/>
        <a:p>
          <a:endParaRPr lang="en-US"/>
        </a:p>
      </dgm:t>
    </dgm:pt>
    <dgm:pt modelId="{95D13BC4-CAEE-4691-B191-47A4F6C177D0}" type="sibTrans" cxnId="{F0B5437D-5E64-41F2-8285-562E9F4C69E5}">
      <dgm:prSet/>
      <dgm:spPr/>
      <dgm:t>
        <a:bodyPr/>
        <a:lstStyle/>
        <a:p>
          <a:endParaRPr lang="en-US"/>
        </a:p>
      </dgm:t>
    </dgm:pt>
    <dgm:pt modelId="{7C82C554-9E35-4DCB-B116-4B218C5374D6}" type="pres">
      <dgm:prSet presAssocID="{F9EAF518-619E-43FD-89A1-B1B85003792E}" presName="linear" presStyleCnt="0">
        <dgm:presLayoutVars>
          <dgm:animLvl val="lvl"/>
          <dgm:resizeHandles val="exact"/>
        </dgm:presLayoutVars>
      </dgm:prSet>
      <dgm:spPr/>
    </dgm:pt>
    <dgm:pt modelId="{D64D54CA-3E55-4219-95D2-E81A7D9D3565}" type="pres">
      <dgm:prSet presAssocID="{031DD5F0-B202-41FB-9E9C-53C816C41B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9ED82C-28C4-43EB-BC9F-A3E0D9550E31}" type="pres">
      <dgm:prSet presAssocID="{E3B82226-FC8A-4C53-8508-69EE6D158E9A}" presName="spacer" presStyleCnt="0"/>
      <dgm:spPr/>
    </dgm:pt>
    <dgm:pt modelId="{3E8285BA-6CB9-425F-893B-101F6939E1C8}" type="pres">
      <dgm:prSet presAssocID="{8C05E9B3-B971-4DB4-95F1-ECFBD8A508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91CD537-0D17-460B-A327-8947FE1EC55C}" type="presOf" srcId="{F9EAF518-619E-43FD-89A1-B1B85003792E}" destId="{7C82C554-9E35-4DCB-B116-4B218C5374D6}" srcOrd="0" destOrd="0" presId="urn:microsoft.com/office/officeart/2005/8/layout/vList2"/>
    <dgm:cxn modelId="{F0B5437D-5E64-41F2-8285-562E9F4C69E5}" srcId="{F9EAF518-619E-43FD-89A1-B1B85003792E}" destId="{8C05E9B3-B971-4DB4-95F1-ECFBD8A5082F}" srcOrd="1" destOrd="0" parTransId="{8E64D250-92F9-4416-9E88-A6FD853290E0}" sibTransId="{95D13BC4-CAEE-4691-B191-47A4F6C177D0}"/>
    <dgm:cxn modelId="{25545AEC-1ABB-4872-B583-C806E9CE758B}" type="presOf" srcId="{8C05E9B3-B971-4DB4-95F1-ECFBD8A5082F}" destId="{3E8285BA-6CB9-425F-893B-101F6939E1C8}" srcOrd="0" destOrd="0" presId="urn:microsoft.com/office/officeart/2005/8/layout/vList2"/>
    <dgm:cxn modelId="{6D2BA0F0-5A2D-4938-AB0E-9580D017849A}" type="presOf" srcId="{031DD5F0-B202-41FB-9E9C-53C816C41B0A}" destId="{D64D54CA-3E55-4219-95D2-E81A7D9D3565}" srcOrd="0" destOrd="0" presId="urn:microsoft.com/office/officeart/2005/8/layout/vList2"/>
    <dgm:cxn modelId="{580D18FE-AE0A-4607-83DE-ED3E5257D2B5}" srcId="{F9EAF518-619E-43FD-89A1-B1B85003792E}" destId="{031DD5F0-B202-41FB-9E9C-53C816C41B0A}" srcOrd="0" destOrd="0" parTransId="{E3400C93-0001-415C-A2C0-2D578F516906}" sibTransId="{E3B82226-FC8A-4C53-8508-69EE6D158E9A}"/>
    <dgm:cxn modelId="{0E641CF5-8F63-409C-89B4-FAECB89DD0B5}" type="presParOf" srcId="{7C82C554-9E35-4DCB-B116-4B218C5374D6}" destId="{D64D54CA-3E55-4219-95D2-E81A7D9D3565}" srcOrd="0" destOrd="0" presId="urn:microsoft.com/office/officeart/2005/8/layout/vList2"/>
    <dgm:cxn modelId="{DB1EB414-E1CE-4E05-B63F-3BC3AFE49581}" type="presParOf" srcId="{7C82C554-9E35-4DCB-B116-4B218C5374D6}" destId="{A09ED82C-28C4-43EB-BC9F-A3E0D9550E31}" srcOrd="1" destOrd="0" presId="urn:microsoft.com/office/officeart/2005/8/layout/vList2"/>
    <dgm:cxn modelId="{3D95E6D1-8EB9-432E-B20F-BA014C30CF3B}" type="presParOf" srcId="{7C82C554-9E35-4DCB-B116-4B218C5374D6}" destId="{3E8285BA-6CB9-425F-893B-101F6939E1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0F7FB-9D07-494B-AEA3-D329D2FA08CB}">
      <dsp:nvSpPr>
        <dsp:cNvPr id="0" name=""/>
        <dsp:cNvSpPr/>
      </dsp:nvSpPr>
      <dsp:spPr>
        <a:xfrm>
          <a:off x="915200" y="37013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23938-95C1-42C1-89A9-D55DE0AE6E85}">
      <dsp:nvSpPr>
        <dsp:cNvPr id="0" name=""/>
        <dsp:cNvSpPr/>
      </dsp:nvSpPr>
      <dsp:spPr>
        <a:xfrm>
          <a:off x="1200388" y="655319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F4D55-52B6-44D9-83FC-65DB9F04FEB8}">
      <dsp:nvSpPr>
        <dsp:cNvPr id="0" name=""/>
        <dsp:cNvSpPr/>
      </dsp:nvSpPr>
      <dsp:spPr>
        <a:xfrm>
          <a:off x="91041" y="2125131"/>
          <a:ext cx="2986505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 dirty="0"/>
            <a:t>Reduce security breach</a:t>
          </a:r>
          <a:endParaRPr lang="en-US" sz="2800" kern="1200" dirty="0"/>
        </a:p>
      </dsp:txBody>
      <dsp:txXfrm>
        <a:off x="91041" y="2125131"/>
        <a:ext cx="2986505" cy="829230"/>
      </dsp:txXfrm>
    </dsp:sp>
    <dsp:sp modelId="{1E1D5AE8-EDE5-40D8-9381-E838FD9D0CF8}">
      <dsp:nvSpPr>
        <dsp:cNvPr id="0" name=""/>
        <dsp:cNvSpPr/>
      </dsp:nvSpPr>
      <dsp:spPr>
        <a:xfrm>
          <a:off x="4594810" y="37013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B5951-57AD-435A-94CF-F8260EFC0BF8}">
      <dsp:nvSpPr>
        <dsp:cNvPr id="0" name=""/>
        <dsp:cNvSpPr/>
      </dsp:nvSpPr>
      <dsp:spPr>
        <a:xfrm>
          <a:off x="4879997" y="655319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D760-F125-4544-B166-396E8FA354B0}">
      <dsp:nvSpPr>
        <dsp:cNvPr id="0" name=""/>
        <dsp:cNvSpPr/>
      </dsp:nvSpPr>
      <dsp:spPr>
        <a:xfrm>
          <a:off x="3461453" y="2125131"/>
          <a:ext cx="3604901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 dirty="0"/>
            <a:t>Increase levels of security</a:t>
          </a:r>
          <a:endParaRPr lang="en-US" sz="2800" kern="1200" dirty="0"/>
        </a:p>
      </dsp:txBody>
      <dsp:txXfrm>
        <a:off x="3461453" y="2125131"/>
        <a:ext cx="3604901" cy="829230"/>
      </dsp:txXfrm>
    </dsp:sp>
    <dsp:sp modelId="{2CBD112B-9515-4630-B0C0-BD730D2259D1}">
      <dsp:nvSpPr>
        <dsp:cNvPr id="0" name=""/>
        <dsp:cNvSpPr/>
      </dsp:nvSpPr>
      <dsp:spPr>
        <a:xfrm>
          <a:off x="8865339" y="37013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021E8-0D22-4AF5-AF16-02D7BFA48636}">
      <dsp:nvSpPr>
        <dsp:cNvPr id="0" name=""/>
        <dsp:cNvSpPr/>
      </dsp:nvSpPr>
      <dsp:spPr>
        <a:xfrm>
          <a:off x="9150527" y="655319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3F6F5-73CD-43CA-B32F-4F01ACA47103}">
      <dsp:nvSpPr>
        <dsp:cNvPr id="0" name=""/>
        <dsp:cNvSpPr/>
      </dsp:nvSpPr>
      <dsp:spPr>
        <a:xfrm>
          <a:off x="7441376" y="1974211"/>
          <a:ext cx="4168344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 dirty="0"/>
            <a:t>Combines authentication by knowledge and ownership</a:t>
          </a:r>
          <a:endParaRPr lang="en-US" sz="2800" kern="1200" dirty="0"/>
        </a:p>
      </dsp:txBody>
      <dsp:txXfrm>
        <a:off x="7441376" y="1974211"/>
        <a:ext cx="4168344" cy="829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E403E-D0C9-4450-BD3F-DD5E9E76FDFB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98901-40FB-4FAF-9BB0-20B1AC8D6137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336F2-72B5-4D0A-B0AD-8DF8AAF5E7A4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Identification with user credentials </a:t>
          </a:r>
          <a:endParaRPr lang="en-US" sz="2500" kern="1200"/>
        </a:p>
      </dsp:txBody>
      <dsp:txXfrm>
        <a:off x="1529865" y="566"/>
        <a:ext cx="4383571" cy="1324558"/>
      </dsp:txXfrm>
    </dsp:sp>
    <dsp:sp modelId="{8C185D22-1D4E-47FF-8CA7-E52557FC8D6B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8775B-78DF-4486-9ED7-7DC1D53A5EC4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A9649-0087-40D3-B446-29F4F109519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SMS with challenge question to user’s mobile phone, using Twilio helper library</a:t>
          </a:r>
          <a:endParaRPr lang="en-US" sz="2500" kern="1200"/>
        </a:p>
      </dsp:txBody>
      <dsp:txXfrm>
        <a:off x="1529865" y="1656264"/>
        <a:ext cx="4383571" cy="1324558"/>
      </dsp:txXfrm>
    </dsp:sp>
    <dsp:sp modelId="{D851CA76-93C3-4D73-AC0E-166E89D17DFD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47B7C-79F5-49F5-8960-C41A98A64F08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2912-4C96-4DF3-AA9F-F6491FA18038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Mobile application as the asynchronous token to generate response key</a:t>
          </a:r>
          <a:endParaRPr lang="en-US" sz="2500" kern="1200"/>
        </a:p>
      </dsp:txBody>
      <dsp:txXfrm>
        <a:off x="1529865" y="3311963"/>
        <a:ext cx="4383571" cy="132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2223B-6D5E-48EF-B4D9-31B9F5C1C846}">
      <dsp:nvSpPr>
        <dsp:cNvPr id="0" name=""/>
        <dsp:cNvSpPr/>
      </dsp:nvSpPr>
      <dsp:spPr>
        <a:xfrm>
          <a:off x="0" y="2798728"/>
          <a:ext cx="5913437" cy="1836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Credentials are :</a:t>
          </a:r>
          <a:endParaRPr lang="en-US" sz="3300" kern="1200"/>
        </a:p>
      </dsp:txBody>
      <dsp:txXfrm>
        <a:off x="0" y="2798728"/>
        <a:ext cx="5913437" cy="991585"/>
      </dsp:txXfrm>
    </dsp:sp>
    <dsp:sp modelId="{2336D066-74E6-4FD5-A0AC-9C25709EDD4C}">
      <dsp:nvSpPr>
        <dsp:cNvPr id="0" name=""/>
        <dsp:cNvSpPr/>
      </dsp:nvSpPr>
      <dsp:spPr>
        <a:xfrm>
          <a:off x="0" y="3753588"/>
          <a:ext cx="2956718" cy="8446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User-name</a:t>
          </a:r>
          <a:endParaRPr lang="en-US" sz="4200" kern="1200"/>
        </a:p>
      </dsp:txBody>
      <dsp:txXfrm>
        <a:off x="0" y="3753588"/>
        <a:ext cx="2956718" cy="844683"/>
      </dsp:txXfrm>
    </dsp:sp>
    <dsp:sp modelId="{D0B30B2D-82BC-4444-BE66-4A7549C73311}">
      <dsp:nvSpPr>
        <dsp:cNvPr id="0" name=""/>
        <dsp:cNvSpPr/>
      </dsp:nvSpPr>
      <dsp:spPr>
        <a:xfrm>
          <a:off x="2956718" y="3753588"/>
          <a:ext cx="2956718" cy="844683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/>
            <a:t>Password</a:t>
          </a:r>
          <a:endParaRPr lang="en-US" sz="4200" kern="1200"/>
        </a:p>
      </dsp:txBody>
      <dsp:txXfrm>
        <a:off x="2956718" y="3753588"/>
        <a:ext cx="2956718" cy="844683"/>
      </dsp:txXfrm>
    </dsp:sp>
    <dsp:sp modelId="{5842DA4F-9ADB-441F-939C-A75703CFF2FE}">
      <dsp:nvSpPr>
        <dsp:cNvPr id="0" name=""/>
        <dsp:cNvSpPr/>
      </dsp:nvSpPr>
      <dsp:spPr>
        <a:xfrm rot="10800000">
          <a:off x="0" y="2090"/>
          <a:ext cx="5913437" cy="2824181"/>
        </a:xfrm>
        <a:prstGeom prst="upArrowCallou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Users with valid credentials alone, passes the first step of authentication.</a:t>
          </a:r>
          <a:endParaRPr lang="en-US" sz="3300" kern="1200" dirty="0"/>
        </a:p>
      </dsp:txBody>
      <dsp:txXfrm rot="10800000">
        <a:off x="0" y="2090"/>
        <a:ext cx="5913437" cy="1835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CD1DF-4CF2-4CA9-8EBF-77B61589DF76}">
      <dsp:nvSpPr>
        <dsp:cNvPr id="0" name=""/>
        <dsp:cNvSpPr/>
      </dsp:nvSpPr>
      <dsp:spPr>
        <a:xfrm>
          <a:off x="0" y="1090924"/>
          <a:ext cx="578812" cy="578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DA27-3C48-4D11-A0A2-054D1FAC7EBC}">
      <dsp:nvSpPr>
        <dsp:cNvPr id="0" name=""/>
        <dsp:cNvSpPr/>
      </dsp:nvSpPr>
      <dsp:spPr>
        <a:xfrm>
          <a:off x="70768" y="1217281"/>
          <a:ext cx="335711" cy="335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73C56-4A7D-4D8D-8060-E665304E5491}">
      <dsp:nvSpPr>
        <dsp:cNvPr id="0" name=""/>
        <dsp:cNvSpPr/>
      </dsp:nvSpPr>
      <dsp:spPr>
        <a:xfrm>
          <a:off x="701419" y="1131545"/>
          <a:ext cx="3138631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Input : Challenge question </a:t>
          </a:r>
          <a:endParaRPr lang="en-US" sz="2800" kern="1200" dirty="0"/>
        </a:p>
      </dsp:txBody>
      <dsp:txXfrm>
        <a:off x="701419" y="1131545"/>
        <a:ext cx="3138631" cy="578812"/>
      </dsp:txXfrm>
    </dsp:sp>
    <dsp:sp modelId="{231B7DFA-A738-4400-967B-ACB445672FE2}">
      <dsp:nvSpPr>
        <dsp:cNvPr id="0" name=""/>
        <dsp:cNvSpPr/>
      </dsp:nvSpPr>
      <dsp:spPr>
        <a:xfrm>
          <a:off x="1" y="2401882"/>
          <a:ext cx="578812" cy="578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A8D53-9801-4114-BD6B-B55C68E2000E}">
      <dsp:nvSpPr>
        <dsp:cNvPr id="0" name=""/>
        <dsp:cNvSpPr/>
      </dsp:nvSpPr>
      <dsp:spPr>
        <a:xfrm>
          <a:off x="132912" y="2532270"/>
          <a:ext cx="335711" cy="335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ACA1B-6EEC-4897-AAFE-B2519A77D948}">
      <dsp:nvSpPr>
        <dsp:cNvPr id="0" name=""/>
        <dsp:cNvSpPr/>
      </dsp:nvSpPr>
      <dsp:spPr>
        <a:xfrm>
          <a:off x="765039" y="2321995"/>
          <a:ext cx="3396492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Output : Response key </a:t>
          </a:r>
          <a:endParaRPr lang="en-US" sz="2800" kern="1200" dirty="0"/>
        </a:p>
      </dsp:txBody>
      <dsp:txXfrm>
        <a:off x="765039" y="2321995"/>
        <a:ext cx="3396492" cy="578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D54CA-3E55-4219-95D2-E81A7D9D3565}">
      <dsp:nvSpPr>
        <dsp:cNvPr id="0" name=""/>
        <dsp:cNvSpPr/>
      </dsp:nvSpPr>
      <dsp:spPr>
        <a:xfrm>
          <a:off x="0" y="34915"/>
          <a:ext cx="4172212" cy="16457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Hashed value of the challenge question</a:t>
          </a:r>
          <a:endParaRPr lang="en-US" sz="3100" kern="1200"/>
        </a:p>
      </dsp:txBody>
      <dsp:txXfrm>
        <a:off x="80339" y="115254"/>
        <a:ext cx="4011534" cy="1485073"/>
      </dsp:txXfrm>
    </dsp:sp>
    <dsp:sp modelId="{3E8285BA-6CB9-425F-893B-101F6939E1C8}">
      <dsp:nvSpPr>
        <dsp:cNvPr id="0" name=""/>
        <dsp:cNvSpPr/>
      </dsp:nvSpPr>
      <dsp:spPr>
        <a:xfrm>
          <a:off x="0" y="1769946"/>
          <a:ext cx="4172212" cy="164575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hashCode() method in Java is used to generate the value</a:t>
          </a:r>
          <a:endParaRPr lang="en-US" sz="3100" kern="1200"/>
        </a:p>
      </dsp:txBody>
      <dsp:txXfrm>
        <a:off x="80339" y="1850285"/>
        <a:ext cx="4011534" cy="148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4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00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9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E786-71C7-4312-ABE9-F660BD072BD8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DBC523-B8F4-4BC4-B9F8-2DB8B911C56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3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8.sv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jp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2E72B-2BCF-4ADE-A1F4-C07ECB02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CA" sz="4800" dirty="0"/>
              <a:t>MULTI-FACTOR Authentication by asynchronous  token and </a:t>
            </a:r>
            <a:r>
              <a:rPr lang="en-CA" sz="4800" dirty="0" err="1"/>
              <a:t>sMS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B1A7-9DEC-4C44-89CC-0FD53DD83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81018C-5110-4663-9914-E5406F5B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CA" sz="4400" dirty="0"/>
              <a:t>Response key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29EE8A04-D0B5-4760-B90D-1E6831C9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F9D498-998E-4BD8-B8A9-7C14998CF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677064"/>
              </p:ext>
            </p:extLst>
          </p:nvPr>
        </p:nvGraphicFramePr>
        <p:xfrm>
          <a:off x="1451581" y="2015732"/>
          <a:ext cx="4172212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8880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373A3E-6CD7-423A-A9FE-7A81434E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4400" dirty="0"/>
              <a:t>home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88012A-92CD-49EC-8439-D5CAF85B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2800" dirty="0"/>
              <a:t>User enters the response key </a:t>
            </a:r>
          </a:p>
          <a:p>
            <a:r>
              <a:rPr lang="en-US" sz="2800" dirty="0"/>
              <a:t>User is taken to home page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0A35B8D-118F-409C-9E89-13B0FEE70D0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3594" y="550454"/>
            <a:ext cx="4074836" cy="235321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F7694-5AB7-4CD1-8B06-2531EDDDA8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3594" y="3218018"/>
            <a:ext cx="4074836" cy="2332842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4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A74-CBE4-4CF3-BFA4-CB17D21C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B15C-F1BE-4BCE-A284-89246003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Autofit/>
          </a:bodyPr>
          <a:lstStyle/>
          <a:p>
            <a:r>
              <a:rPr lang="en-CA" sz="2800" dirty="0"/>
              <a:t>Authentication  by possession </a:t>
            </a:r>
          </a:p>
          <a:p>
            <a:r>
              <a:rPr lang="en-CA" sz="2800" dirty="0"/>
              <a:t>Authentication by ownership</a:t>
            </a:r>
          </a:p>
          <a:p>
            <a:r>
              <a:rPr lang="en-CA" sz="2800" dirty="0"/>
              <a:t>Out of band method to send SMS provides separate communication channel</a:t>
            </a:r>
          </a:p>
          <a:p>
            <a:r>
              <a:rPr lang="en-CA" sz="2800" dirty="0"/>
              <a:t>Increased levels of security</a:t>
            </a:r>
          </a:p>
        </p:txBody>
      </p:sp>
      <p:pic>
        <p:nvPicPr>
          <p:cNvPr id="7" name="Graphic 6" descr="RightDoubleQuote">
            <a:extLst>
              <a:ext uri="{FF2B5EF4-FFF2-40B4-BE49-F238E27FC236}">
                <a16:creationId xmlns:a16="http://schemas.microsoft.com/office/drawing/2014/main" id="{FEDECB5C-4568-4263-AB7B-971C9EB2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6FD4-0822-40F2-A1E7-923CA632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sz="4800" dirty="0"/>
              <a:t>Need of mfa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7AA86-70FC-428B-ABE5-4C6620D0A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026960"/>
              </p:ext>
            </p:extLst>
          </p:nvPr>
        </p:nvGraphicFramePr>
        <p:xfrm>
          <a:off x="133165" y="2340435"/>
          <a:ext cx="11709647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7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28F1-B004-4C6C-ABEE-25B18850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1" y="2303047"/>
            <a:ext cx="3773761" cy="2674198"/>
          </a:xfrm>
        </p:spPr>
        <p:txBody>
          <a:bodyPr anchor="t">
            <a:normAutofit/>
          </a:bodyPr>
          <a:lstStyle/>
          <a:p>
            <a:r>
              <a:rPr lang="en-CA" sz="4400" dirty="0"/>
              <a:t>How mfa is achieved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CBCB11-F295-4D4C-A252-49EB6D306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613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85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FFCA10-3767-4DC3-9A24-D3FBB9CE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Mfa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FAB-9B32-44F3-857E-13777852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79" y="2015734"/>
            <a:ext cx="4490892" cy="4105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Identification with user credentials.</a:t>
            </a:r>
          </a:p>
          <a:p>
            <a:r>
              <a:rPr lang="en-US" sz="2800" dirty="0"/>
              <a:t>SMS with challenge question to user’s registered number.</a:t>
            </a:r>
          </a:p>
          <a:p>
            <a:r>
              <a:rPr lang="en-US" sz="2800" dirty="0"/>
              <a:t>Mobile application acts as the asynchronous token to generate response key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3B457-2227-4857-B74E-6D9E848A265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77257" y="2957827"/>
            <a:ext cx="4613872" cy="15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86C4BB-2091-43D9-9F62-4B4C906A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98" y="208666"/>
            <a:ext cx="4795306" cy="15874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MFA Technologies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8517-00AE-4FAF-953D-2BE6356E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963" y="2015732"/>
            <a:ext cx="4685141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Authentication by time factor-based challenge</a:t>
            </a:r>
          </a:p>
          <a:p>
            <a:r>
              <a:rPr lang="en-US" sz="2800" dirty="0"/>
              <a:t>Authentication by ownership</a:t>
            </a:r>
          </a:p>
          <a:p>
            <a:r>
              <a:rPr lang="en-US" sz="2800" dirty="0"/>
              <a:t>Authentication by knowledge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02A14B-C4BF-4994-99CA-4476CD90777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283538"/>
            <a:ext cx="4821551" cy="3531786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B6AF-7CA8-4FDA-AE60-7CE2B6EA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3047"/>
            <a:ext cx="5141913" cy="2674198"/>
          </a:xfrm>
        </p:spPr>
        <p:txBody>
          <a:bodyPr anchor="t">
            <a:normAutofit/>
          </a:bodyPr>
          <a:lstStyle/>
          <a:p>
            <a:r>
              <a:rPr lang="en-CA" sz="4800" dirty="0"/>
              <a:t>Identification with user credentials</a:t>
            </a:r>
            <a:br>
              <a:rPr lang="en-CA" sz="3000" dirty="0"/>
            </a:br>
            <a:endParaRPr lang="en-CA" sz="3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426618-F02F-4C5B-AC58-D299BD7F7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2233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74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F8DC7E2-86AD-4AC2-9EC1-7E8B7257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DE2C290-3677-4DE0-AE6D-2B4DB5FB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10AB72-4E64-4C60-A16D-B68AE66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15394"/>
            <a:ext cx="4691014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Login page and SMS received on user mobile</a:t>
            </a:r>
          </a:p>
        </p:txBody>
      </p:sp>
      <p:sp>
        <p:nvSpPr>
          <p:cNvPr id="163" name="Rectangle 151">
            <a:extLst>
              <a:ext uri="{FF2B5EF4-FFF2-40B4-BE49-F238E27FC236}">
                <a16:creationId xmlns:a16="http://schemas.microsoft.com/office/drawing/2014/main" id="{909D032D-E82B-4E2A-B0B8-325C49D6E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33E9BF78-7BB9-4302-BE37-E1B31229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80" y="2015732"/>
            <a:ext cx="3525184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SMS  contains time factor-based challenge question</a:t>
            </a:r>
          </a:p>
        </p:txBody>
      </p:sp>
      <p:grpSp>
        <p:nvGrpSpPr>
          <p:cNvPr id="164" name="Group 153">
            <a:extLst>
              <a:ext uri="{FF2B5EF4-FFF2-40B4-BE49-F238E27FC236}">
                <a16:creationId xmlns:a16="http://schemas.microsoft.com/office/drawing/2014/main" id="{7C60AE24-4C38-46BB-88CB-780ACDCE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5" name="Rectangle 154">
              <a:extLst>
                <a:ext uri="{FF2B5EF4-FFF2-40B4-BE49-F238E27FC236}">
                  <a16:creationId xmlns:a16="http://schemas.microsoft.com/office/drawing/2014/main" id="{B86297A6-69FE-430E-A97F-2116D5BD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55">
              <a:extLst>
                <a:ext uri="{FF2B5EF4-FFF2-40B4-BE49-F238E27FC236}">
                  <a16:creationId xmlns:a16="http://schemas.microsoft.com/office/drawing/2014/main" id="{25C8F35E-39E0-4068-926A-1F3CAAB2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Rectangle 157">
            <a:extLst>
              <a:ext uri="{FF2B5EF4-FFF2-40B4-BE49-F238E27FC236}">
                <a16:creationId xmlns:a16="http://schemas.microsoft.com/office/drawing/2014/main" id="{080DEC52-BEE2-46CC-8C33-6BC9AC9D6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6">
            <a:extLst>
              <a:ext uri="{FF2B5EF4-FFF2-40B4-BE49-F238E27FC236}">
                <a16:creationId xmlns:a16="http://schemas.microsoft.com/office/drawing/2014/main" id="{AE2ACC00-390F-4A8D-826E-5241539E34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7437" y="1226728"/>
            <a:ext cx="2164460" cy="3865108"/>
          </a:xfrm>
          <a:prstGeom prst="rect">
            <a:avLst/>
          </a:prstGeom>
          <a:noFill/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65A096B-60B1-4044-A2E5-34A32CF46F3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345" y="2379151"/>
            <a:ext cx="2328670" cy="1333163"/>
          </a:xfrm>
          <a:prstGeom prst="rect">
            <a:avLst/>
          </a:prstGeom>
          <a:noFill/>
        </p:spPr>
      </p:pic>
      <p:pic>
        <p:nvPicPr>
          <p:cNvPr id="168" name="Picture 159">
            <a:extLst>
              <a:ext uri="{FF2B5EF4-FFF2-40B4-BE49-F238E27FC236}">
                <a16:creationId xmlns:a16="http://schemas.microsoft.com/office/drawing/2014/main" id="{32178FA5-FA3E-4DBE-8027-71F02853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5459349-FF0B-4F65-B63C-876E8035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4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BB1E7-7A5A-4411-8002-30F2B9F0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240077"/>
            <a:ext cx="3301271" cy="458452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Challenge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591A-6C5F-46E6-8245-089B20F1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3200" dirty="0"/>
              <a:t>Challenge question generation :</a:t>
            </a:r>
          </a:p>
          <a:p>
            <a:pPr lvl="1"/>
            <a:r>
              <a:rPr lang="en-CA" sz="3200" dirty="0"/>
              <a:t>Encrypt the combination of time factor and random number</a:t>
            </a:r>
          </a:p>
          <a:p>
            <a:pPr lvl="1"/>
            <a:r>
              <a:rPr lang="en-CA" sz="3200" dirty="0"/>
              <a:t>Key of encryption – base64 encoded value of user pin</a:t>
            </a:r>
          </a:p>
          <a:p>
            <a:pPr lvl="1"/>
            <a:r>
              <a:rPr lang="en-CA" sz="3200" dirty="0"/>
              <a:t>Hash the value of encrypted combination</a:t>
            </a:r>
          </a:p>
        </p:txBody>
      </p:sp>
      <p:sp>
        <p:nvSpPr>
          <p:cNvPr id="7" name="Action Button: Help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2A35D29-A35B-40D3-ACEE-9336AD2B92E4}"/>
              </a:ext>
            </a:extLst>
          </p:cNvPr>
          <p:cNvSpPr/>
          <p:nvPr/>
        </p:nvSpPr>
        <p:spPr>
          <a:xfrm>
            <a:off x="365052" y="3532339"/>
            <a:ext cx="3107184" cy="1806882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1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B1E26C-3706-43D4-9719-D318712B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804519"/>
            <a:ext cx="4711895" cy="1049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Asynchronous  soft  token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750762-0965-4A79-9253-A7B7F5C963A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673" y="481109"/>
            <a:ext cx="2947965" cy="514928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181CB-1910-4E90-8C3D-D725295B86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1439" y="480046"/>
            <a:ext cx="2909946" cy="5150348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56B627-C24D-4C8F-838B-AC5EE99180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4153177"/>
              </p:ext>
            </p:extLst>
          </p:nvPr>
        </p:nvGraphicFramePr>
        <p:xfrm>
          <a:off x="752475" y="2008046"/>
          <a:ext cx="4224289" cy="345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017998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MULTI-FACTOR Authentication by asynchronous  token and sMS</vt:lpstr>
      <vt:lpstr>Need of mfa</vt:lpstr>
      <vt:lpstr>How mfa is achieved</vt:lpstr>
      <vt:lpstr>Mfa framework</vt:lpstr>
      <vt:lpstr>MFA Technologies</vt:lpstr>
      <vt:lpstr>Identification with user credentials </vt:lpstr>
      <vt:lpstr>Login page and SMS received on user mobile</vt:lpstr>
      <vt:lpstr>Challenge question </vt:lpstr>
      <vt:lpstr>Asynchronous  soft  token</vt:lpstr>
      <vt:lpstr>Response key</vt:lpstr>
      <vt:lpstr>home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MULTI-FACTOR Authentication by asynchronous  token and sMS</dc:title>
  <dc:creator>angelannamathew07@gmail.com</dc:creator>
  <cp:lastModifiedBy>angelannamathew07@gmail.com</cp:lastModifiedBy>
  <cp:revision>2</cp:revision>
  <dcterms:created xsi:type="dcterms:W3CDTF">2019-07-15T18:43:26Z</dcterms:created>
  <dcterms:modified xsi:type="dcterms:W3CDTF">2019-07-15T19:11:28Z</dcterms:modified>
</cp:coreProperties>
</file>