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96C"/>
    <a:srgbClr val="011F4B"/>
    <a:srgbClr val="B3CDE0"/>
    <a:srgbClr val="46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2951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5441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976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877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76289"/>
            <a:ext cx="3657600" cy="318654"/>
          </a:xfrm>
          <a:prstGeom prst="rect">
            <a:avLst/>
          </a:prstGeom>
          <a:solidFill>
            <a:srgbClr val="03396C"/>
          </a:solidFill>
          <a:ln>
            <a:solidFill>
              <a:srgbClr val="03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581400" y="6576288"/>
            <a:ext cx="8610600" cy="318655"/>
          </a:xfrm>
          <a:prstGeom prst="rect">
            <a:avLst/>
          </a:prstGeom>
          <a:solidFill>
            <a:srgbClr val="B3CDE0"/>
          </a:solidFill>
          <a:ln>
            <a:solidFill>
              <a:srgbClr val="B3C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921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2573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9970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257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927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37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286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Roboto" panose="02000000000000000000" pitchFamily="2" charset="0"/>
              <a:ea typeface="+mn-ea"/>
              <a:cs typeface="+mn-cs"/>
              <a:sym typeface="Roboto" panose="02000000000000000000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4DDA-F271-468D-B8DD-C733667199A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7116-ACED-45AB-B8C2-27B7C326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4559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000" dirty="0">
              <a:latin typeface="Roboto" panose="02000000000000000000" pitchFamily="2" charset="0"/>
              <a:ea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Cleaning </a:t>
            </a:r>
            <a:r>
              <a:rPr lang="en-US" dirty="0" smtClean="0">
                <a:solidFill>
                  <a:srgbClr val="011F4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Talk</a:t>
            </a:r>
            <a:endParaRPr lang="en-US" dirty="0">
              <a:solidFill>
                <a:srgbClr val="011F4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Hieu Nguyen</a:t>
            </a:r>
          </a:p>
          <a:p>
            <a:r>
              <a:rPr lang="en-US" dirty="0" smtClean="0"/>
              <a:t>Sept,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4335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</a:rPr>
              <a:t>CONTENT</a:t>
            </a:r>
            <a:endParaRPr lang="en-US" dirty="0">
              <a:solidFill>
                <a:srgbClr val="03396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</a:p>
          <a:p>
            <a:r>
              <a:rPr lang="en-US" dirty="0" smtClean="0"/>
              <a:t>Data Cleaning 101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Exercise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7333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</a:rPr>
              <a:t>THE BIG PICTURE</a:t>
            </a:r>
            <a:endParaRPr lang="en-US" dirty="0">
              <a:solidFill>
                <a:srgbClr val="03396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089" y="4703630"/>
            <a:ext cx="6144491" cy="9416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200" dirty="0" smtClean="0">
                <a:solidFill>
                  <a:srgbClr val="FF0000"/>
                </a:solidFill>
              </a:rPr>
              <a:t>80%</a:t>
            </a:r>
            <a:r>
              <a:rPr lang="en-US" sz="5200" dirty="0" smtClean="0"/>
              <a:t> </a:t>
            </a:r>
            <a:endParaRPr lang="en-US" sz="5200" dirty="0" smtClean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485" y="2004428"/>
            <a:ext cx="6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72982" y="1999624"/>
            <a:ext cx="6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6249" y="2003223"/>
            <a:ext cx="6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2669" y="1973540"/>
            <a:ext cx="6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32023" y="1999624"/>
            <a:ext cx="6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485" y="2422917"/>
            <a:ext cx="1157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Raw data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85007" y="2422917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Correct </a:t>
            </a:r>
            <a:r>
              <a:rPr lang="en-US" dirty="0">
                <a:solidFill>
                  <a:sysClr val="windowText" lastClr="000000"/>
                </a:solidFill>
              </a:rPr>
              <a:t>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0047" y="2422917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Consistent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77838" y="2422917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Statistical Results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47301" y="2422917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Formatted Output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08022" y="2368956"/>
            <a:ext cx="1057596" cy="0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98405" y="2342872"/>
            <a:ext cx="1257769" cy="0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46699" y="2342080"/>
            <a:ext cx="1589343" cy="792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16136" y="2341288"/>
            <a:ext cx="2041117" cy="792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532023" y="2337059"/>
            <a:ext cx="1820333" cy="4229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85007" y="2908309"/>
            <a:ext cx="200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Miss spelling</a:t>
            </a:r>
          </a:p>
          <a:p>
            <a:r>
              <a:rPr lang="en-US" sz="1400" dirty="0" smtClean="0"/>
              <a:t>- Outliers</a:t>
            </a:r>
          </a:p>
          <a:p>
            <a:r>
              <a:rPr lang="en-US" sz="1400" dirty="0" smtClean="0"/>
              <a:t>- Duplicates</a:t>
            </a:r>
          </a:p>
          <a:p>
            <a:r>
              <a:rPr lang="en-US" sz="1400" dirty="0" smtClean="0"/>
              <a:t>- Wrong information</a:t>
            </a:r>
          </a:p>
          <a:p>
            <a:r>
              <a:rPr lang="en-US" sz="1400" dirty="0" smtClean="0"/>
              <a:t>- Incorrect calculation</a:t>
            </a:r>
          </a:p>
          <a:p>
            <a:endParaRPr lang="en-US" sz="14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4560047" y="2908309"/>
            <a:ext cx="200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Naming</a:t>
            </a:r>
          </a:p>
          <a:p>
            <a:r>
              <a:rPr lang="en-US" sz="1400" dirty="0" smtClean="0"/>
              <a:t>- Format</a:t>
            </a:r>
          </a:p>
          <a:p>
            <a:r>
              <a:rPr lang="en-US" sz="1400" dirty="0" smtClean="0"/>
              <a:t>- Value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889543" y="2875153"/>
            <a:ext cx="200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Calculation</a:t>
            </a:r>
          </a:p>
          <a:p>
            <a:r>
              <a:rPr lang="en-US" sz="1400" dirty="0" smtClean="0"/>
              <a:t>- Test</a:t>
            </a:r>
          </a:p>
          <a:p>
            <a:r>
              <a:rPr lang="en-US" sz="1400" dirty="0" smtClean="0"/>
              <a:t>- Modelling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91733" y="2849233"/>
            <a:ext cx="200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Visualization</a:t>
            </a:r>
          </a:p>
          <a:p>
            <a:r>
              <a:rPr lang="en-US" sz="1400" dirty="0" smtClean="0"/>
              <a:t>- Formatting </a:t>
            </a:r>
          </a:p>
          <a:p>
            <a:r>
              <a:rPr lang="en-US" sz="1400" dirty="0" smtClean="0"/>
              <a:t>- Documentation</a:t>
            </a:r>
          </a:p>
        </p:txBody>
      </p:sp>
      <p:sp>
        <p:nvSpPr>
          <p:cNvPr id="122" name="Right Brace 121"/>
          <p:cNvSpPr/>
          <p:nvPr/>
        </p:nvSpPr>
        <p:spPr>
          <a:xfrm rot="5400000">
            <a:off x="3189707" y="1335855"/>
            <a:ext cx="616400" cy="5779767"/>
          </a:xfrm>
          <a:prstGeom prst="rightBrace">
            <a:avLst/>
          </a:prstGeom>
          <a:ln w="9525"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957253" y="5814997"/>
            <a:ext cx="279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</a:t>
            </a:r>
            <a:r>
              <a:rPr lang="en-US" sz="1400" i="1" dirty="0"/>
              <a:t>: </a:t>
            </a:r>
            <a:r>
              <a:rPr lang="en-US" sz="1400" i="1" dirty="0" err="1" smtClean="0"/>
              <a:t>Jonge</a:t>
            </a:r>
            <a:r>
              <a:rPr lang="en-US" sz="1400" i="1" dirty="0" smtClean="0"/>
              <a:t>, L., Loo, M. (2013)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118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0030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</a:rPr>
              <a:t>DATA CLEANING 101 – PRINCPLES </a:t>
            </a:r>
            <a:endParaRPr lang="en-US" dirty="0">
              <a:solidFill>
                <a:srgbClr val="03396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625" y="1958379"/>
            <a:ext cx="57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06296" y="1954299"/>
            <a:ext cx="57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87625" y="3964352"/>
            <a:ext cx="57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06296" y="3960292"/>
            <a:ext cx="57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87625" y="2559975"/>
            <a:ext cx="298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 </a:t>
            </a:r>
            <a:r>
              <a:rPr lang="en-US" sz="2400" dirty="0" smtClean="0"/>
              <a:t>detail in any</a:t>
            </a:r>
          </a:p>
          <a:p>
            <a:r>
              <a:rPr lang="en-US" sz="2400" dirty="0" smtClean="0"/>
              <a:t>bug you observe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8334" y="2571185"/>
            <a:ext cx="339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Document </a:t>
            </a:r>
            <a:r>
              <a:rPr lang="en-US" sz="2400" dirty="0" smtClean="0"/>
              <a:t>everything you do and compare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630762"/>
            <a:ext cx="3214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it </a:t>
            </a:r>
            <a:r>
              <a:rPr lang="en-US" sz="2400" dirty="0" smtClean="0"/>
              <a:t>systematical even when it’s wrong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6296" y="4622642"/>
            <a:ext cx="301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not </a:t>
            </a:r>
            <a:r>
              <a:rPr lang="en-US" sz="2400" dirty="0" smtClean="0"/>
              <a:t>rush because it takes </a:t>
            </a:r>
            <a:r>
              <a:rPr lang="en-US" sz="2400" b="1" dirty="0" smtClean="0"/>
              <a:t>a lot of</a:t>
            </a:r>
            <a:r>
              <a:rPr lang="en-US" sz="2400" dirty="0" smtClean="0"/>
              <a:t> time 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0007" y="2551737"/>
            <a:ext cx="2232454" cy="0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06296" y="2551737"/>
            <a:ext cx="2953267" cy="8238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5293" y="4590603"/>
            <a:ext cx="2817341" cy="0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63964" y="4590603"/>
            <a:ext cx="2895599" cy="0"/>
          </a:xfrm>
          <a:prstGeom prst="line">
            <a:avLst/>
          </a:prstGeom>
          <a:ln>
            <a:solidFill>
              <a:srgbClr val="011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6015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</a:rPr>
              <a:t>CASE STUDY – VHLSS PROJECT</a:t>
            </a:r>
            <a:endParaRPr lang="en-US" dirty="0">
              <a:solidFill>
                <a:srgbClr val="03396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Goal</a:t>
            </a:r>
            <a:r>
              <a:rPr lang="en-US" b="1" dirty="0" smtClean="0"/>
              <a:t>:</a:t>
            </a:r>
            <a:r>
              <a:rPr lang="en-US" dirty="0" smtClean="0"/>
              <a:t> create a cross-sectional expenditure dataset from 10 surveys from 1993 to 2016</a:t>
            </a:r>
          </a:p>
          <a:p>
            <a:endParaRPr lang="en-US" dirty="0" smtClean="0"/>
          </a:p>
          <a:p>
            <a:r>
              <a:rPr lang="en-US" b="1" u="sng" dirty="0" smtClean="0"/>
              <a:t>Challenges: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survey has its own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dataset has different naming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is not fully cleaned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u="sng" dirty="0" smtClean="0"/>
              <a:t>Ways of doing: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Collect and compare each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Re-calculate and re-naming each survey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Try to document everything 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1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02370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396C"/>
                </a:solidFill>
              </a:rPr>
              <a:t>EXERICSE – CLEANING </a:t>
            </a:r>
            <a:endParaRPr lang="en-US" dirty="0">
              <a:solidFill>
                <a:srgbClr val="03396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Goal</a:t>
            </a:r>
            <a:r>
              <a:rPr lang="en-US" dirty="0" smtClean="0"/>
              <a:t>: create a dataset of health expenditure 2002-2004</a:t>
            </a:r>
          </a:p>
          <a:p>
            <a:endParaRPr lang="en-US" dirty="0" smtClean="0"/>
          </a:p>
          <a:p>
            <a:r>
              <a:rPr lang="en-US" u="sng" dirty="0" smtClean="0"/>
              <a:t>Given:</a:t>
            </a:r>
            <a:r>
              <a:rPr lang="en-US" dirty="0" smtClean="0"/>
              <a:t> two datasets and questionnaire </a:t>
            </a:r>
          </a:p>
          <a:p>
            <a:endParaRPr lang="en-US" dirty="0" smtClean="0"/>
          </a:p>
          <a:p>
            <a:r>
              <a:rPr lang="en-US" u="sng" dirty="0" smtClean="0"/>
              <a:t>Steps:</a:t>
            </a:r>
          </a:p>
          <a:p>
            <a:pPr lvl="1"/>
            <a:r>
              <a:rPr lang="en-US" dirty="0" smtClean="0"/>
              <a:t>Loading the 2002 and 2004 file</a:t>
            </a:r>
          </a:p>
          <a:p>
            <a:pPr lvl="1"/>
            <a:r>
              <a:rPr lang="en-US" dirty="0" smtClean="0"/>
              <a:t>Find out what variables are health expenditure</a:t>
            </a:r>
          </a:p>
          <a:p>
            <a:pPr lvl="1"/>
            <a:r>
              <a:rPr lang="en-US" dirty="0" smtClean="0"/>
              <a:t>Recalculation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3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0GgvOARVu8WJnJvEpMq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ogZFKrTuSEnSYjsj.3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KKjRsuRAqmu9O5oliPX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ioF17PRH2V7f1QhlMCA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XlN1uqSBqy7OApNpUs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FAjfdqRFKLFsADSn6qk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p.xAORR1KYx6mSbaQ41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iJx3VuSQiODcdf6FJrI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9UJ9BrS3mlvuGAWmk0U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NqHGsISS6oSgqmAgJc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M1hfytQ2a1PPijc2Mqv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aOf5FuTEiIwPA178Jd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KWoayfSx6bekdqfxing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LLjzq.TdqWgRA1ZqjT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5mmTCsSHCiqn.zd8rD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SZ8r_pRjqPlc1z2yvN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lfZ3bpTRGewLjl5X.vB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215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Roboto</vt:lpstr>
      <vt:lpstr>Roboto Medium</vt:lpstr>
      <vt:lpstr>Office Theme</vt:lpstr>
      <vt:lpstr>think-cell Slide</vt:lpstr>
      <vt:lpstr>Data Cleaning Talk</vt:lpstr>
      <vt:lpstr>CONTENT</vt:lpstr>
      <vt:lpstr>THE BIG PICTURE</vt:lpstr>
      <vt:lpstr>DATA CLEANING 101 – PRINCPLES </vt:lpstr>
      <vt:lpstr>CASE STUDY – VHLSS PROJECT</vt:lpstr>
      <vt:lpstr>EXERICSE – CLEANING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Hieu</dc:creator>
  <cp:lastModifiedBy>Nguyen Ngoc Hieu</cp:lastModifiedBy>
  <cp:revision>13</cp:revision>
  <dcterms:created xsi:type="dcterms:W3CDTF">2018-09-27T10:22:43Z</dcterms:created>
  <dcterms:modified xsi:type="dcterms:W3CDTF">2018-09-28T03:46:47Z</dcterms:modified>
</cp:coreProperties>
</file>