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Lista de Contactos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Jesús José Moreno Pérez</a:t>
            </a:r>
          </a:p>
          <a:p>
            <a:r>
              <a:rPr lang="es-MX" dirty="0" smtClean="0"/>
              <a:t>Héctor Ramón Frías de la Peña</a:t>
            </a:r>
          </a:p>
          <a:p>
            <a:r>
              <a:rPr lang="es-MX" dirty="0" smtClean="0"/>
              <a:t>Angel Mauricio Fuentes Sidas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adaptador sencillo para alojar columnas de un cursor </a:t>
            </a:r>
            <a:r>
              <a:rPr lang="es-ES" dirty="0" smtClean="0">
                <a:effectLst/>
              </a:rPr>
              <a:t>a </a:t>
            </a:r>
            <a:r>
              <a:rPr lang="es-ES" dirty="0" err="1" smtClean="0">
                <a:effectLst/>
              </a:rPr>
              <a:t>TextViews</a:t>
            </a:r>
            <a:r>
              <a:rPr lang="es-ES" dirty="0" smtClean="0">
                <a:effectLst/>
              </a:rPr>
              <a:t> </a:t>
            </a:r>
            <a:r>
              <a:rPr lang="es-ES" dirty="0">
                <a:effectLst/>
              </a:rPr>
              <a:t>o </a:t>
            </a:r>
            <a:r>
              <a:rPr lang="es-ES" dirty="0" err="1">
                <a:effectLst/>
              </a:rPr>
              <a:t>ImageViews</a:t>
            </a:r>
            <a:r>
              <a:rPr lang="es-ES" dirty="0">
                <a:effectLst/>
              </a:rPr>
              <a:t> definidos en un </a:t>
            </a:r>
            <a:r>
              <a:rPr lang="es-ES" dirty="0" err="1">
                <a:effectLst/>
              </a:rPr>
              <a:t>arcihvo</a:t>
            </a:r>
            <a:r>
              <a:rPr lang="es-ES" dirty="0">
                <a:effectLst/>
              </a:rPr>
              <a:t>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ContentResolver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Esta clase proporciona acceso a las aplicaciones del modelo de contenido.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TC103457485[[fn=Malla]]</Template>
  <TotalTime>19</TotalTime>
  <Words>49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Lista de Contactos  </vt:lpstr>
      <vt:lpstr>SimpleCursorAdapter</vt:lpstr>
      <vt:lpstr>Cursor</vt:lpstr>
      <vt:lpstr>ContentResolver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Fuentes Sidas</dc:creator>
  <cp:lastModifiedBy>Angel Fuentes Sidas</cp:lastModifiedBy>
  <cp:revision>2</cp:revision>
  <dcterms:created xsi:type="dcterms:W3CDTF">2014-05-07T03:27:46Z</dcterms:created>
  <dcterms:modified xsi:type="dcterms:W3CDTF">2014-05-07T03:47:13Z</dcterms:modified>
</cp:coreProperties>
</file>